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05910-1A60-418F-86B5-B133BEC805F1}" type="datetimeFigureOut">
              <a:rPr lang="ko-KR" altLang="en-US" smtClean="0"/>
              <a:t>2009-10-14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D5C4-E719-496C-ACB5-61A5E859BF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2009-10-13T15:59:09Z</dcterms:created>
  <dcterms:modified xsi:type="dcterms:W3CDTF">2009-10-13T16:00:58Z</dcterms:modified>
</cp:coreProperties>
</file>