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D5B14-9FBA-4D08-8F58-DEEEB5DEBFDF}" type="datetimeFigureOut">
              <a:rPr lang="ko-KR" altLang="en-US" smtClean="0"/>
              <a:pPr/>
              <a:t>2010-05-23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EEAD5-C235-4268-85AD-3A2F6E247D6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1.섬김으로 세상을 바꿔요-1.png"/>
          <p:cNvPicPr>
            <a:picLocks noChangeAspect="1"/>
          </p:cNvPicPr>
          <p:nvPr/>
        </p:nvPicPr>
        <p:blipFill>
          <a:blip r:embed="rId2"/>
          <a:srcRect b="45505"/>
          <a:stretch>
            <a:fillRect/>
          </a:stretch>
        </p:blipFill>
        <p:spPr>
          <a:xfrm>
            <a:off x="0" y="250197"/>
            <a:ext cx="9144000" cy="34645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1.섬김으로 세상을 바꿔요-1.png"/>
          <p:cNvPicPr>
            <a:picLocks noChangeAspect="1"/>
          </p:cNvPicPr>
          <p:nvPr/>
        </p:nvPicPr>
        <p:blipFill>
          <a:blip r:embed="rId2"/>
          <a:srcRect t="52247" b="5054"/>
          <a:stretch>
            <a:fillRect/>
          </a:stretch>
        </p:blipFill>
        <p:spPr>
          <a:xfrm>
            <a:off x="0" y="1071546"/>
            <a:ext cx="9144000" cy="27146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1.섬김으로 세상을 바꿔요-2.png"/>
          <p:cNvPicPr>
            <a:picLocks noChangeAspect="1"/>
          </p:cNvPicPr>
          <p:nvPr/>
        </p:nvPicPr>
        <p:blipFill>
          <a:blip r:embed="rId2"/>
          <a:srcRect b="50000"/>
          <a:stretch>
            <a:fillRect/>
          </a:stretch>
        </p:blipFill>
        <p:spPr>
          <a:xfrm>
            <a:off x="0" y="714356"/>
            <a:ext cx="9144000" cy="31788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1.섬김으로 세상을 바꿔요-2.png"/>
          <p:cNvPicPr>
            <a:picLocks noChangeAspect="1"/>
          </p:cNvPicPr>
          <p:nvPr/>
        </p:nvPicPr>
        <p:blipFill>
          <a:blip r:embed="rId2"/>
          <a:srcRect t="48876"/>
          <a:stretch>
            <a:fillRect/>
          </a:stretch>
        </p:blipFill>
        <p:spPr>
          <a:xfrm>
            <a:off x="0" y="928670"/>
            <a:ext cx="9144000" cy="32502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1.섬김으로 세상을 바꿔요-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63576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화면 슬라이드 쇼(4:3)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1_Office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김태윤가족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김태윤</dc:creator>
  <cp:lastModifiedBy>김태윤</cp:lastModifiedBy>
  <cp:revision>1</cp:revision>
  <dcterms:created xsi:type="dcterms:W3CDTF">2010-05-23T04:58:38Z</dcterms:created>
  <dcterms:modified xsi:type="dcterms:W3CDTF">2010-05-23T04:59:17Z</dcterms:modified>
</cp:coreProperties>
</file>