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9B490-C894-49DA-BDAE-6892752C904B}" type="datetimeFigureOut">
              <a:rPr lang="ko-KR" altLang="en-US" smtClean="0"/>
              <a:t>2010-01-06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FB05D-E31D-47A2-8436-E66356D5EB2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2010-01-06T05:39:28Z</dcterms:created>
  <dcterms:modified xsi:type="dcterms:W3CDTF">2010-01-06T05:40:06Z</dcterms:modified>
</cp:coreProperties>
</file>