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9D6C1-315C-4A47-BE96-D8365353D87F}" type="datetimeFigureOut">
              <a:rPr lang="ko-KR" altLang="en-US"/>
              <a:pPr>
                <a:defRPr/>
              </a:pPr>
              <a:t>2010-01-22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8A895-BAD5-47FB-AF2A-0EE093891D3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485FB-A8C8-478D-A565-7BCFFEC8C328}" type="datetimeFigureOut">
              <a:rPr lang="ko-KR" altLang="en-US"/>
              <a:pPr>
                <a:defRPr/>
              </a:pPr>
              <a:t>2010-01-22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9B8A8-AED1-4360-9CF7-958D7051DE6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6C140-7409-4D8C-A0DE-1304718F99AD}" type="datetimeFigureOut">
              <a:rPr lang="ko-KR" altLang="en-US"/>
              <a:pPr>
                <a:defRPr/>
              </a:pPr>
              <a:t>2010-01-22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B0535-F887-4725-95BD-1FE84D5B419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62DED-AB6B-4C53-9317-2A9F197A86B7}" type="datetimeFigureOut">
              <a:rPr lang="ko-KR" altLang="en-US"/>
              <a:pPr>
                <a:defRPr/>
              </a:pPr>
              <a:t>2010-01-22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1F35B-F1D6-497F-953E-4515B634E4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2D038-85DC-416E-96BA-A4408FAC2BEB}" type="datetimeFigureOut">
              <a:rPr lang="ko-KR" altLang="en-US"/>
              <a:pPr>
                <a:defRPr/>
              </a:pPr>
              <a:t>2010-01-22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364FC-1F89-4111-AAE9-916C24C7369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D5E93-56C2-4DE8-94A0-FB97B386A424}" type="datetimeFigureOut">
              <a:rPr lang="ko-KR" altLang="en-US"/>
              <a:pPr>
                <a:defRPr/>
              </a:pPr>
              <a:t>2010-01-22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217C8-A3B6-4A29-9C85-A4F40C383AF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D67D1-6FA7-4C59-AE35-7E214C65FF4C}" type="datetimeFigureOut">
              <a:rPr lang="ko-KR" altLang="en-US"/>
              <a:pPr>
                <a:defRPr/>
              </a:pPr>
              <a:t>2010-01-22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F1CF0-7098-4BAF-9DAC-592DBCE9C33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2F4D4-1646-4784-9D42-E84FC4BE393C}" type="datetimeFigureOut">
              <a:rPr lang="ko-KR" altLang="en-US"/>
              <a:pPr>
                <a:defRPr/>
              </a:pPr>
              <a:t>2010-01-22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26FA1-88F8-4F31-835E-CACAA3D92F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B4683-DAE3-4587-A25E-ED308C3864CC}" type="datetimeFigureOut">
              <a:rPr lang="ko-KR" altLang="en-US"/>
              <a:pPr>
                <a:defRPr/>
              </a:pPr>
              <a:t>2010-01-22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E9B8F-9AA2-4193-A5D2-3EB0594212C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26999-A178-4508-9747-2FD632F0263D}" type="datetimeFigureOut">
              <a:rPr lang="ko-KR" altLang="en-US"/>
              <a:pPr>
                <a:defRPr/>
              </a:pPr>
              <a:t>2010-01-22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1191D-CFAE-4A6A-818F-EBFCC25CC81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99396-7DBC-4BEE-97B8-011BF9DE86E0}" type="datetimeFigureOut">
              <a:rPr lang="ko-KR" altLang="en-US"/>
              <a:pPr>
                <a:defRPr/>
              </a:pPr>
              <a:t>2010-01-22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D890C-E921-4760-BCB7-91366DC742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D8CF6B9-F448-44B9-A736-A4E7B8FC10A9}" type="datetimeFigureOut">
              <a:rPr lang="ko-KR" altLang="en-US"/>
              <a:pPr>
                <a:defRPr/>
              </a:pPr>
              <a:t>2010-01-22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06D1D70-1533-464C-B7D1-3B88FC39DB8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14282" y="0"/>
            <a:ext cx="915635" cy="52322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2800" b="1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선물</a:t>
            </a:r>
            <a:endParaRPr kumimoji="0" lang="en-US" altLang="ko-KR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ea typeface="+mn-ea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8215338" y="3929066"/>
            <a:ext cx="595035" cy="40011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</a:rPr>
              <a:t>1/4</a:t>
            </a:r>
          </a:p>
        </p:txBody>
      </p:sp>
      <p:pic>
        <p:nvPicPr>
          <p:cNvPr id="7" name="그림 6" descr="그림1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444" y="571480"/>
            <a:ext cx="8241111" cy="287097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8358214" y="3429000"/>
            <a:ext cx="595035" cy="40011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</a:rPr>
              <a:t>2/4</a:t>
            </a:r>
          </a:p>
        </p:txBody>
      </p:sp>
      <p:pic>
        <p:nvPicPr>
          <p:cNvPr id="4" name="그림 3" descr="그림1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444" y="416853"/>
            <a:ext cx="8241111" cy="279783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8143900" y="3786190"/>
            <a:ext cx="595036" cy="40011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</a:rPr>
              <a:t>3/4</a:t>
            </a:r>
          </a:p>
        </p:txBody>
      </p:sp>
      <p:pic>
        <p:nvPicPr>
          <p:cNvPr id="4" name="그림 3" descr="그림2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444" y="357166"/>
            <a:ext cx="8241111" cy="310870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그림 3" descr="6.bmp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81013"/>
            <a:ext cx="9144000" cy="637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직사각형 5"/>
          <p:cNvSpPr/>
          <p:nvPr/>
        </p:nvSpPr>
        <p:spPr>
          <a:xfrm>
            <a:off x="8358214" y="3357562"/>
            <a:ext cx="595035" cy="40011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</a:rPr>
              <a:t>4/4</a:t>
            </a:r>
          </a:p>
        </p:txBody>
      </p:sp>
      <p:pic>
        <p:nvPicPr>
          <p:cNvPr id="7" name="그림 6" descr="그림2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444" y="714356"/>
            <a:ext cx="8241111" cy="31026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</Words>
  <Application>Microsoft Office PowerPoint</Application>
  <PresentationFormat>화면 슬라이드 쇼(4:3)</PresentationFormat>
  <Paragraphs>5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8" baseType="lpstr">
      <vt:lpstr>맑은 고딕</vt:lpstr>
      <vt:lpstr>Arial</vt:lpstr>
      <vt:lpstr>굴림</vt:lpstr>
      <vt:lpstr>Office 테마</vt:lpstr>
      <vt:lpstr>슬라이드 1</vt:lpstr>
      <vt:lpstr>슬라이드 2</vt:lpstr>
      <vt:lpstr>슬라이드 3</vt:lpstr>
      <vt:lpstr>슬라이드 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4</cp:revision>
  <dcterms:created xsi:type="dcterms:W3CDTF">2010-01-14T06:33:21Z</dcterms:created>
  <dcterms:modified xsi:type="dcterms:W3CDTF">2010-01-22T01:34:42Z</dcterms:modified>
</cp:coreProperties>
</file>