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9D6C1-315C-4A47-BE96-D8365353D87F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895-BAD5-47FB-AF2A-0EE093891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485FB-A8C8-478D-A565-7BCFFEC8C328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B8A8-AED1-4360-9CF7-958D7051DE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C140-7409-4D8C-A0DE-1304718F99AD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0535-F887-4725-95BD-1FE84D5B41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2DED-AB6B-4C53-9317-2A9F197A86B7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F35B-F1D6-497F-953E-4515B634E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D038-85DC-416E-96BA-A4408FAC2BEB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364FC-1F89-4111-AAE9-916C24C736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5E93-56C2-4DE8-94A0-FB97B386A424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17C8-A3B6-4A29-9C85-A4F40C383A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67D1-6FA7-4C59-AE35-7E214C65FF4C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1CF0-7098-4BAF-9DAC-592DBCE9C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F4D4-1646-4784-9D42-E84FC4BE393C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6FA1-88F8-4F31-835E-CACAA3D92F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4683-DAE3-4587-A25E-ED308C3864CC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9B8F-9AA2-4193-A5D2-3EB0594212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26999-A178-4508-9747-2FD632F0263D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191D-CFAE-4A6A-818F-EBFCC25CC8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9396-7DBC-4BEE-97B8-011BF9DE86E0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890C-E921-4760-BCB7-91366DC742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8CF6B9-F448-44B9-A736-A4E7B8FC10A9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6D1D70-1533-464C-B7D1-3B88FC39DB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0"/>
            <a:ext cx="91563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선물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15338" y="3929066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1/4</a:t>
            </a: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571480"/>
            <a:ext cx="824111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358214" y="3429000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2/4</a:t>
            </a: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416853"/>
            <a:ext cx="8241111" cy="2797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143900" y="378619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3/4</a:t>
            </a: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357166"/>
            <a:ext cx="8241111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3" descr="6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013"/>
            <a:ext cx="9144000" cy="63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8358214" y="335756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4/4</a:t>
            </a:r>
          </a:p>
        </p:txBody>
      </p:sp>
      <p:pic>
        <p:nvPicPr>
          <p:cNvPr id="7" name="그림 6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714356"/>
            <a:ext cx="8241111" cy="310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2010-01-14T06:33:21Z</dcterms:created>
  <dcterms:modified xsi:type="dcterms:W3CDTF">2010-01-22T01:34:42Z</dcterms:modified>
</cp:coreProperties>
</file>