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D6B4-32CD-4F58-A89D-BDAA7DCCA90C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277-E98D-465F-86C7-01ACE5786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D6B4-32CD-4F58-A89D-BDAA7DCCA90C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277-E98D-465F-86C7-01ACE5786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D6B4-32CD-4F58-A89D-BDAA7DCCA90C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277-E98D-465F-86C7-01ACE5786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D6B4-32CD-4F58-A89D-BDAA7DCCA90C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277-E98D-465F-86C7-01ACE5786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D6B4-32CD-4F58-A89D-BDAA7DCCA90C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277-E98D-465F-86C7-01ACE5786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D6B4-32CD-4F58-A89D-BDAA7DCCA90C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277-E98D-465F-86C7-01ACE5786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D6B4-32CD-4F58-A89D-BDAA7DCCA90C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277-E98D-465F-86C7-01ACE5786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D6B4-32CD-4F58-A89D-BDAA7DCCA90C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277-E98D-465F-86C7-01ACE5786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D6B4-32CD-4F58-A89D-BDAA7DCCA90C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277-E98D-465F-86C7-01ACE5786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D6B4-32CD-4F58-A89D-BDAA7DCCA90C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277-E98D-465F-86C7-01ACE5786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D6B4-32CD-4F58-A89D-BDAA7DCCA90C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7277-E98D-465F-86C7-01ACE5786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AD6B4-32CD-4F58-A89D-BDAA7DCCA90C}" type="datetimeFigureOut">
              <a:rPr lang="ko-KR" altLang="en-US" smtClean="0"/>
              <a:pPr/>
              <a:t>2010-01-22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B7277-E98D-465F-86C7-01ACE5786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14282" y="0"/>
            <a:ext cx="91563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선물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8215338" y="392906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1/4</a:t>
            </a:r>
            <a:endParaRPr lang="en-US" altLang="ko-KR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그림 6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444" y="571480"/>
            <a:ext cx="8241111" cy="287097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8358214" y="374327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/4</a:t>
            </a:r>
            <a:endParaRPr lang="en-US" altLang="ko-KR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그림 3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444" y="714356"/>
            <a:ext cx="8241111" cy="279783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8143900" y="378619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/4</a:t>
            </a:r>
            <a:endParaRPr lang="en-US" altLang="ko-KR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그림 3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444" y="357166"/>
            <a:ext cx="8241111" cy="310870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8358214" y="3357562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/4</a:t>
            </a:r>
            <a:endParaRPr lang="en-US" altLang="ko-KR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그림 3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444" y="714356"/>
            <a:ext cx="8241111" cy="31026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5</cp:revision>
  <dcterms:created xsi:type="dcterms:W3CDTF">2010-01-14T06:33:21Z</dcterms:created>
  <dcterms:modified xsi:type="dcterms:W3CDTF">2010-01-22T01:30:53Z</dcterms:modified>
</cp:coreProperties>
</file>