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AD6B4-32CD-4F58-A89D-BDAA7DCCA90C}" type="datetimeFigureOut">
              <a:rPr lang="ko-KR" altLang="en-US" smtClean="0"/>
              <a:pPr/>
              <a:t>2010-01-22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B7277-E98D-465F-86C7-01ACE578644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14282" y="0"/>
            <a:ext cx="9156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선물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8215338" y="392906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1/4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44" y="571480"/>
            <a:ext cx="8241111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8358214" y="374327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/4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44" y="714356"/>
            <a:ext cx="8241111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8143900" y="378619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/4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44" y="357166"/>
            <a:ext cx="8241111" cy="310870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8358214" y="335756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/4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44" y="714356"/>
            <a:ext cx="8241111" cy="31026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2010-01-14T06:33:21Z</dcterms:created>
  <dcterms:modified xsi:type="dcterms:W3CDTF">2010-01-22T01:30:53Z</dcterms:modified>
</cp:coreProperties>
</file>