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14282" y="0"/>
            <a:ext cx="9156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선물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286776" y="6357958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1/2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40" y="332488"/>
            <a:ext cx="8228920" cy="61930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286776" y="635795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/2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40" y="332488"/>
            <a:ext cx="8228920" cy="61930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2010-01-14T06:33:21Z</dcterms:created>
  <dcterms:modified xsi:type="dcterms:W3CDTF">2010-01-22T01:28:21Z</dcterms:modified>
</cp:coreProperties>
</file>