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881C9-6159-49A9-B369-61258D7CFEED}" type="datetimeFigureOut">
              <a:rPr lang="ko-KR" altLang="en-US" smtClean="0"/>
              <a:pPr/>
              <a:t>2010-01-02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CF92-7F10-463D-9310-C131C05F63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881C9-6159-49A9-B369-61258D7CFEED}" type="datetimeFigureOut">
              <a:rPr lang="ko-KR" altLang="en-US" smtClean="0"/>
              <a:pPr/>
              <a:t>2010-01-02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CF92-7F10-463D-9310-C131C05F63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881C9-6159-49A9-B369-61258D7CFEED}" type="datetimeFigureOut">
              <a:rPr lang="ko-KR" altLang="en-US" smtClean="0"/>
              <a:pPr/>
              <a:t>2010-01-02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CF92-7F10-463D-9310-C131C05F63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881C9-6159-49A9-B369-61258D7CFEED}" type="datetimeFigureOut">
              <a:rPr lang="ko-KR" altLang="en-US" smtClean="0"/>
              <a:pPr/>
              <a:t>2010-01-02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CF92-7F10-463D-9310-C131C05F63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881C9-6159-49A9-B369-61258D7CFEED}" type="datetimeFigureOut">
              <a:rPr lang="ko-KR" altLang="en-US" smtClean="0"/>
              <a:pPr/>
              <a:t>2010-01-02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CF92-7F10-463D-9310-C131C05F63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881C9-6159-49A9-B369-61258D7CFEED}" type="datetimeFigureOut">
              <a:rPr lang="ko-KR" altLang="en-US" smtClean="0"/>
              <a:pPr/>
              <a:t>2010-01-02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CF92-7F10-463D-9310-C131C05F63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881C9-6159-49A9-B369-61258D7CFEED}" type="datetimeFigureOut">
              <a:rPr lang="ko-KR" altLang="en-US" smtClean="0"/>
              <a:pPr/>
              <a:t>2010-01-02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CF92-7F10-463D-9310-C131C05F63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881C9-6159-49A9-B369-61258D7CFEED}" type="datetimeFigureOut">
              <a:rPr lang="ko-KR" altLang="en-US" smtClean="0"/>
              <a:pPr/>
              <a:t>2010-01-02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CF92-7F10-463D-9310-C131C05F63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881C9-6159-49A9-B369-61258D7CFEED}" type="datetimeFigureOut">
              <a:rPr lang="ko-KR" altLang="en-US" smtClean="0"/>
              <a:pPr/>
              <a:t>2010-01-02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CF92-7F10-463D-9310-C131C05F63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881C9-6159-49A9-B369-61258D7CFEED}" type="datetimeFigureOut">
              <a:rPr lang="ko-KR" altLang="en-US" smtClean="0"/>
              <a:pPr/>
              <a:t>2010-01-02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CF92-7F10-463D-9310-C131C05F63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881C9-6159-49A9-B369-61258D7CFEED}" type="datetimeFigureOut">
              <a:rPr lang="ko-KR" altLang="en-US" smtClean="0"/>
              <a:pPr/>
              <a:t>2010-01-02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CF92-7F10-463D-9310-C131C05F63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881C9-6159-49A9-B369-61258D7CFEED}" type="datetimeFigureOut">
              <a:rPr lang="ko-KR" altLang="en-US" smtClean="0"/>
              <a:pPr/>
              <a:t>2010-01-02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ACF92-7F10-463D-9310-C131C05F63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2"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그림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" y="0"/>
            <a:ext cx="9136405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1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화면 슬라이드 쇼(4:3)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Office 테마</vt:lpstr>
      <vt:lpstr>슬라이드 1</vt:lpstr>
      <vt:lpstr>슬라이드 2</vt:lpstr>
      <vt:lpstr>슬라이드 3</vt:lpstr>
      <vt:lpstr>슬라이드 4</vt:lpstr>
      <vt:lpstr>슬라이드 5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2</cp:revision>
  <dcterms:created xsi:type="dcterms:W3CDTF">2009-07-28T12:58:50Z</dcterms:created>
  <dcterms:modified xsi:type="dcterms:W3CDTF">2010-01-02T07:19:33Z</dcterms:modified>
</cp:coreProperties>
</file>