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1AEB-A98B-4B7C-AFF7-8A7460C96E0A}" type="datetimeFigureOut">
              <a:rPr lang="ko-KR" altLang="en-US" smtClean="0"/>
              <a:t>2009-10-10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48E9-A295-47C5-B614-A56616E4B5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429520" y="62150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1/6 : 1-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전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17" name="그림 16" descr="그림11.png"/>
          <p:cNvPicPr>
            <a:picLocks noChangeAspect="1"/>
          </p:cNvPicPr>
          <p:nvPr/>
        </p:nvPicPr>
        <p:blipFill>
          <a:blip r:embed="rId3"/>
          <a:srcRect b="22489"/>
          <a:stretch>
            <a:fillRect/>
          </a:stretch>
        </p:blipFill>
        <p:spPr>
          <a:xfrm>
            <a:off x="0" y="571480"/>
            <a:ext cx="9144000" cy="2817849"/>
          </a:xfrm>
          <a:prstGeom prst="rect">
            <a:avLst/>
          </a:prstGeom>
        </p:spPr>
      </p:pic>
      <p:pic>
        <p:nvPicPr>
          <p:cNvPr id="19" name="그림 18" descr="그림81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357562"/>
            <a:ext cx="4466158" cy="32797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그림12.png"/>
          <p:cNvPicPr>
            <a:picLocks noChangeAspect="1"/>
          </p:cNvPicPr>
          <p:nvPr/>
        </p:nvPicPr>
        <p:blipFill>
          <a:blip r:embed="rId3"/>
          <a:srcRect b="23363"/>
          <a:stretch>
            <a:fillRect/>
          </a:stretch>
        </p:blipFill>
        <p:spPr>
          <a:xfrm>
            <a:off x="32" y="928670"/>
            <a:ext cx="9144000" cy="2786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9520" y="400050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2/6 : 1-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후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9144000" cy="2793076"/>
          </a:xfrm>
          <a:prstGeom prst="rect">
            <a:avLst/>
          </a:prstGeom>
          <a:gradFill flip="none" rotWithShape="1">
            <a:gsLst>
              <a:gs pos="49000">
                <a:schemeClr val="bg1">
                  <a:alpha val="33000"/>
                </a:schemeClr>
              </a:gs>
              <a:gs pos="0">
                <a:schemeClr val="accent3">
                  <a:lumMod val="20000"/>
                  <a:lumOff val="80000"/>
                </a:schemeClr>
              </a:gs>
            </a:gsLst>
            <a:lin ang="5400000" scaled="1"/>
            <a:tileRect/>
          </a:gradFill>
        </p:spPr>
      </p:pic>
      <p:sp>
        <p:nvSpPr>
          <p:cNvPr id="7" name="TextBox 6"/>
          <p:cNvSpPr txBox="1"/>
          <p:nvPr/>
        </p:nvSpPr>
        <p:spPr>
          <a:xfrm>
            <a:off x="7429520" y="621508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3/6 : 2-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전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9" name="그림 8" descr="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3429000"/>
            <a:ext cx="3283597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그림12.png"/>
          <p:cNvPicPr>
            <a:picLocks noChangeAspect="1"/>
          </p:cNvPicPr>
          <p:nvPr/>
        </p:nvPicPr>
        <p:blipFill>
          <a:blip r:embed="rId3"/>
          <a:srcRect b="23363"/>
          <a:stretch>
            <a:fillRect/>
          </a:stretch>
        </p:blipFill>
        <p:spPr>
          <a:xfrm>
            <a:off x="32" y="928670"/>
            <a:ext cx="9144000" cy="2786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9520" y="407194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4/6 : 2-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후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1480"/>
            <a:ext cx="9144000" cy="27321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58082" y="342900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5/6 : 3-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전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그림12.png"/>
          <p:cNvPicPr>
            <a:picLocks noChangeAspect="1"/>
          </p:cNvPicPr>
          <p:nvPr/>
        </p:nvPicPr>
        <p:blipFill>
          <a:blip r:embed="rId3"/>
          <a:srcRect b="23363"/>
          <a:stretch>
            <a:fillRect/>
          </a:stretch>
        </p:blipFill>
        <p:spPr>
          <a:xfrm>
            <a:off x="32" y="928670"/>
            <a:ext cx="9144000" cy="2786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9520" y="414338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6/6 : 3-</a:t>
            </a:r>
            <a:r>
              <a:rPr lang="ko-KR" altLang="en-US" dirty="0" smtClean="0">
                <a:latin typeface="HY견고딕" pitchFamily="18" charset="-127"/>
                <a:ea typeface="HY견고딕" pitchFamily="18" charset="-127"/>
              </a:rPr>
              <a:t>후</a:t>
            </a:r>
            <a:endParaRPr lang="ko-KR" altLang="en-US" dirty="0"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24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10</cp:revision>
  <dcterms:created xsi:type="dcterms:W3CDTF">2009-10-10T01:29:01Z</dcterms:created>
  <dcterms:modified xsi:type="dcterms:W3CDTF">2009-10-10T02:55:32Z</dcterms:modified>
</cp:coreProperties>
</file>