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429520" y="621508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1/6 : 1-</a:t>
            </a:r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전</a:t>
            </a:r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17" name="그림 16" descr="그림11.png"/>
          <p:cNvPicPr>
            <a:picLocks noChangeAspect="1"/>
          </p:cNvPicPr>
          <p:nvPr/>
        </p:nvPicPr>
        <p:blipFill>
          <a:blip r:embed="rId3"/>
          <a:srcRect b="22489"/>
          <a:stretch>
            <a:fillRect/>
          </a:stretch>
        </p:blipFill>
        <p:spPr>
          <a:xfrm>
            <a:off x="0" y="571480"/>
            <a:ext cx="9144000" cy="2817849"/>
          </a:xfrm>
          <a:prstGeom prst="rect">
            <a:avLst/>
          </a:prstGeom>
        </p:spPr>
      </p:pic>
      <p:pic>
        <p:nvPicPr>
          <p:cNvPr id="19" name="그림 18" descr="그림81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10" y="3357562"/>
            <a:ext cx="4466158" cy="32797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그림 17" descr="그림12.png"/>
          <p:cNvPicPr>
            <a:picLocks noChangeAspect="1"/>
          </p:cNvPicPr>
          <p:nvPr/>
        </p:nvPicPr>
        <p:blipFill>
          <a:blip r:embed="rId3"/>
          <a:srcRect b="23363"/>
          <a:stretch>
            <a:fillRect/>
          </a:stretch>
        </p:blipFill>
        <p:spPr>
          <a:xfrm>
            <a:off x="32" y="928670"/>
            <a:ext cx="9144000" cy="278608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29520" y="40005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2/6 : 1-</a:t>
            </a:r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후</a:t>
            </a:r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4290"/>
            <a:ext cx="9144000" cy="2793076"/>
          </a:xfrm>
          <a:prstGeom prst="rect">
            <a:avLst/>
          </a:prstGeom>
          <a:gradFill flip="none" rotWithShape="1">
            <a:gsLst>
              <a:gs pos="49000">
                <a:schemeClr val="bg1">
                  <a:alpha val="33000"/>
                </a:schemeClr>
              </a:gs>
              <a:gs pos="0">
                <a:schemeClr val="accent3">
                  <a:lumMod val="20000"/>
                  <a:lumOff val="80000"/>
                </a:schemeClr>
              </a:gs>
            </a:gsLst>
            <a:lin ang="5400000" scaled="1"/>
            <a:tileRect/>
          </a:gradFill>
        </p:spPr>
      </p:pic>
      <p:sp>
        <p:nvSpPr>
          <p:cNvPr id="7" name="TextBox 6"/>
          <p:cNvSpPr txBox="1"/>
          <p:nvPr/>
        </p:nvSpPr>
        <p:spPr>
          <a:xfrm>
            <a:off x="7429520" y="621508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3/6 : 2-</a:t>
            </a:r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전</a:t>
            </a:r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9" name="그림 8" descr="1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44" y="3429000"/>
            <a:ext cx="3283597" cy="278608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그림 17" descr="그림12.png"/>
          <p:cNvPicPr>
            <a:picLocks noChangeAspect="1"/>
          </p:cNvPicPr>
          <p:nvPr/>
        </p:nvPicPr>
        <p:blipFill>
          <a:blip r:embed="rId3"/>
          <a:srcRect b="23363"/>
          <a:stretch>
            <a:fillRect/>
          </a:stretch>
        </p:blipFill>
        <p:spPr>
          <a:xfrm>
            <a:off x="32" y="928670"/>
            <a:ext cx="9144000" cy="278608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29520" y="407194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4/6 : 2-</a:t>
            </a:r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후</a:t>
            </a:r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1480"/>
            <a:ext cx="9144000" cy="273211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58082" y="342900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5/6 : 3-</a:t>
            </a:r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전</a:t>
            </a:r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그림 17" descr="그림12.png"/>
          <p:cNvPicPr>
            <a:picLocks noChangeAspect="1"/>
          </p:cNvPicPr>
          <p:nvPr/>
        </p:nvPicPr>
        <p:blipFill>
          <a:blip r:embed="rId3"/>
          <a:srcRect b="23363"/>
          <a:stretch>
            <a:fillRect/>
          </a:stretch>
        </p:blipFill>
        <p:spPr>
          <a:xfrm>
            <a:off x="32" y="928670"/>
            <a:ext cx="9144000" cy="278608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29520" y="414338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6/6 : 3-</a:t>
            </a:r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후</a:t>
            </a:r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24</Words>
  <Application>Microsoft Office PowerPoint</Application>
  <PresentationFormat>화면 슬라이드 쇼(4:3)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10</cp:revision>
  <dcterms:created xsi:type="dcterms:W3CDTF">2009-10-10T01:29:01Z</dcterms:created>
  <dcterms:modified xsi:type="dcterms:W3CDTF">2009-10-10T02:55:32Z</dcterms:modified>
</cp:coreProperties>
</file>