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A1AEB-A98B-4B7C-AFF7-8A7460C96E0A}" type="datetimeFigureOut">
              <a:rPr lang="ko-KR" altLang="en-US" smtClean="0"/>
              <a:t>2009-10-10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48E9-A295-47C5-B614-A56616E4B5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0082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1/3 : 1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절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7" name="그림 16" descr="그림11.png"/>
          <p:cNvPicPr>
            <a:picLocks noChangeAspect="1"/>
          </p:cNvPicPr>
          <p:nvPr/>
        </p:nvPicPr>
        <p:blipFill>
          <a:blip r:embed="rId2"/>
          <a:srcRect b="22489"/>
          <a:stretch>
            <a:fillRect/>
          </a:stretch>
        </p:blipFill>
        <p:spPr>
          <a:xfrm>
            <a:off x="0" y="71414"/>
            <a:ext cx="9144000" cy="2817849"/>
          </a:xfrm>
          <a:prstGeom prst="rect">
            <a:avLst/>
          </a:prstGeom>
        </p:spPr>
      </p:pic>
      <p:pic>
        <p:nvPicPr>
          <p:cNvPr id="18" name="그림 17" descr="그림12.png"/>
          <p:cNvPicPr>
            <a:picLocks noChangeAspect="1"/>
          </p:cNvPicPr>
          <p:nvPr/>
        </p:nvPicPr>
        <p:blipFill>
          <a:blip r:embed="rId3"/>
          <a:srcRect b="23363"/>
          <a:stretch>
            <a:fillRect/>
          </a:stretch>
        </p:blipFill>
        <p:spPr>
          <a:xfrm>
            <a:off x="0" y="2428868"/>
            <a:ext cx="914400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20"/>
            <a:ext cx="9144000" cy="2793076"/>
          </a:xfrm>
          <a:prstGeom prst="rect">
            <a:avLst/>
          </a:prstGeom>
        </p:spPr>
      </p:pic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8868"/>
            <a:ext cx="9144000" cy="27321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0082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/3 : 2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절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00826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/3 : 3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절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732117"/>
          </a:xfrm>
          <a:prstGeom prst="rect">
            <a:avLst/>
          </a:prstGeom>
        </p:spPr>
      </p:pic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0612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7</cp:revision>
  <dcterms:created xsi:type="dcterms:W3CDTF">2009-10-10T01:29:01Z</dcterms:created>
  <dcterms:modified xsi:type="dcterms:W3CDTF">2009-10-10T02:37:08Z</dcterms:modified>
</cp:coreProperties>
</file>