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1AEB-A98B-4B7C-AFF7-8A7460C96E0A}" type="datetimeFigureOut">
              <a:rPr lang="ko-KR" altLang="en-US" smtClean="0"/>
              <a:t>2009-10-10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48E9-A295-47C5-B614-A56616E4B5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1AEB-A98B-4B7C-AFF7-8A7460C96E0A}" type="datetimeFigureOut">
              <a:rPr lang="ko-KR" altLang="en-US" smtClean="0"/>
              <a:t>2009-10-10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48E9-A295-47C5-B614-A56616E4B5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1AEB-A98B-4B7C-AFF7-8A7460C96E0A}" type="datetimeFigureOut">
              <a:rPr lang="ko-KR" altLang="en-US" smtClean="0"/>
              <a:t>2009-10-10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48E9-A295-47C5-B614-A56616E4B5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1AEB-A98B-4B7C-AFF7-8A7460C96E0A}" type="datetimeFigureOut">
              <a:rPr lang="ko-KR" altLang="en-US" smtClean="0"/>
              <a:t>2009-10-10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48E9-A295-47C5-B614-A56616E4B5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1AEB-A98B-4B7C-AFF7-8A7460C96E0A}" type="datetimeFigureOut">
              <a:rPr lang="ko-KR" altLang="en-US" smtClean="0"/>
              <a:t>2009-10-10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48E9-A295-47C5-B614-A56616E4B5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1AEB-A98B-4B7C-AFF7-8A7460C96E0A}" type="datetimeFigureOut">
              <a:rPr lang="ko-KR" altLang="en-US" smtClean="0"/>
              <a:t>2009-10-10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48E9-A295-47C5-B614-A56616E4B5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1AEB-A98B-4B7C-AFF7-8A7460C96E0A}" type="datetimeFigureOut">
              <a:rPr lang="ko-KR" altLang="en-US" smtClean="0"/>
              <a:t>2009-10-10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48E9-A295-47C5-B614-A56616E4B5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1AEB-A98B-4B7C-AFF7-8A7460C96E0A}" type="datetimeFigureOut">
              <a:rPr lang="ko-KR" altLang="en-US" smtClean="0"/>
              <a:t>2009-10-10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48E9-A295-47C5-B614-A56616E4B5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1AEB-A98B-4B7C-AFF7-8A7460C96E0A}" type="datetimeFigureOut">
              <a:rPr lang="ko-KR" altLang="en-US" smtClean="0"/>
              <a:t>2009-10-10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48E9-A295-47C5-B614-A56616E4B5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1AEB-A98B-4B7C-AFF7-8A7460C96E0A}" type="datetimeFigureOut">
              <a:rPr lang="ko-KR" altLang="en-US" smtClean="0"/>
              <a:t>2009-10-10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48E9-A295-47C5-B614-A56616E4B5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1AEB-A98B-4B7C-AFF7-8A7460C96E0A}" type="datetimeFigureOut">
              <a:rPr lang="ko-KR" altLang="en-US" smtClean="0"/>
              <a:t>2009-10-10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48E9-A295-47C5-B614-A56616E4B5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A1AEB-A98B-4B7C-AFF7-8A7460C96E0A}" type="datetimeFigureOut">
              <a:rPr lang="ko-KR" altLang="en-US" smtClean="0"/>
              <a:t>2009-10-10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948E9-A295-47C5-B614-A56616E4B5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500826" y="628652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1/3 : 1</a:t>
            </a:r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절</a:t>
            </a:r>
            <a:endParaRPr lang="ko-KR" altLang="en-US" dirty="0"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17" name="그림 16" descr="그림11.png"/>
          <p:cNvPicPr>
            <a:picLocks noChangeAspect="1"/>
          </p:cNvPicPr>
          <p:nvPr/>
        </p:nvPicPr>
        <p:blipFill>
          <a:blip r:embed="rId2"/>
          <a:srcRect b="22489"/>
          <a:stretch>
            <a:fillRect/>
          </a:stretch>
        </p:blipFill>
        <p:spPr>
          <a:xfrm>
            <a:off x="0" y="71414"/>
            <a:ext cx="9144000" cy="2817849"/>
          </a:xfrm>
          <a:prstGeom prst="rect">
            <a:avLst/>
          </a:prstGeom>
        </p:spPr>
      </p:pic>
      <p:pic>
        <p:nvPicPr>
          <p:cNvPr id="18" name="그림 17" descr="그림12.png"/>
          <p:cNvPicPr>
            <a:picLocks noChangeAspect="1"/>
          </p:cNvPicPr>
          <p:nvPr/>
        </p:nvPicPr>
        <p:blipFill>
          <a:blip r:embed="rId3"/>
          <a:srcRect b="23363"/>
          <a:stretch>
            <a:fillRect/>
          </a:stretch>
        </p:blipFill>
        <p:spPr>
          <a:xfrm>
            <a:off x="0" y="2428868"/>
            <a:ext cx="9144000" cy="278608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420"/>
            <a:ext cx="9144000" cy="2793076"/>
          </a:xfrm>
          <a:prstGeom prst="rect">
            <a:avLst/>
          </a:prstGeom>
        </p:spPr>
      </p:pic>
      <p:pic>
        <p:nvPicPr>
          <p:cNvPr id="5" name="그림 4" descr="그림2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28868"/>
            <a:ext cx="9144000" cy="27321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00826" y="628652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HY견고딕" pitchFamily="18" charset="-127"/>
                <a:ea typeface="HY견고딕" pitchFamily="18" charset="-127"/>
              </a:rPr>
              <a:t>2</a:t>
            </a:r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/3 : 2</a:t>
            </a:r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절</a:t>
            </a:r>
            <a:endParaRPr lang="ko-KR" altLang="en-US" dirty="0"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00826" y="628652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HY견고딕" pitchFamily="18" charset="-127"/>
                <a:ea typeface="HY견고딕" pitchFamily="18" charset="-127"/>
              </a:rPr>
              <a:t>3</a:t>
            </a:r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/3 : 3</a:t>
            </a:r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절</a:t>
            </a:r>
            <a:endParaRPr lang="ko-KR" altLang="en-US" dirty="0"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5" name="그림 4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2732117"/>
          </a:xfrm>
          <a:prstGeom prst="rect">
            <a:avLst/>
          </a:prstGeom>
        </p:spPr>
      </p:pic>
      <p:pic>
        <p:nvPicPr>
          <p:cNvPr id="6" name="그림 5" descr="그림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20612"/>
            <a:ext cx="9144000" cy="279433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12</Words>
  <Application>Microsoft Office PowerPoint</Application>
  <PresentationFormat>화면 슬라이드 쇼(4:3)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KOREA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韓國人</dc:creator>
  <cp:lastModifiedBy>韓國人</cp:lastModifiedBy>
  <cp:revision>7</cp:revision>
  <dcterms:created xsi:type="dcterms:W3CDTF">2009-10-10T01:29:01Z</dcterms:created>
  <dcterms:modified xsi:type="dcterms:W3CDTF">2009-10-10T02:37:08Z</dcterms:modified>
</cp:coreProperties>
</file>