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500826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1/3 : 1</a:t>
            </a:r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절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17" name="그림 16" descr="그림11.png"/>
          <p:cNvPicPr>
            <a:picLocks noChangeAspect="1"/>
          </p:cNvPicPr>
          <p:nvPr/>
        </p:nvPicPr>
        <p:blipFill>
          <a:blip r:embed="rId2"/>
          <a:srcRect b="22489"/>
          <a:stretch>
            <a:fillRect/>
          </a:stretch>
        </p:blipFill>
        <p:spPr>
          <a:xfrm>
            <a:off x="0" y="571480"/>
            <a:ext cx="9144000" cy="2817849"/>
          </a:xfrm>
          <a:prstGeom prst="rect">
            <a:avLst/>
          </a:prstGeom>
        </p:spPr>
      </p:pic>
      <p:pic>
        <p:nvPicPr>
          <p:cNvPr id="18" name="그림 17" descr="그림12.png"/>
          <p:cNvPicPr>
            <a:picLocks noChangeAspect="1"/>
          </p:cNvPicPr>
          <p:nvPr/>
        </p:nvPicPr>
        <p:blipFill>
          <a:blip r:embed="rId3"/>
          <a:srcRect b="23363"/>
          <a:stretch>
            <a:fillRect/>
          </a:stretch>
        </p:blipFill>
        <p:spPr>
          <a:xfrm>
            <a:off x="0" y="2928934"/>
            <a:ext cx="9144000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8451"/>
            <a:ext cx="9144000" cy="2793076"/>
          </a:xfrm>
          <a:prstGeom prst="rect">
            <a:avLst/>
          </a:prstGeom>
        </p:spPr>
      </p:pic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82899"/>
            <a:ext cx="9144000" cy="27321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00826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견고딕" pitchFamily="18" charset="-127"/>
                <a:ea typeface="HY견고딕" pitchFamily="18" charset="-127"/>
              </a:rPr>
              <a:t>2</a:t>
            </a: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/3 : 2</a:t>
            </a:r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절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00826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견고딕" pitchFamily="18" charset="-127"/>
                <a:ea typeface="HY견고딕" pitchFamily="18" charset="-127"/>
              </a:rPr>
              <a:t>3</a:t>
            </a: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/3 : 3</a:t>
            </a:r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절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42"/>
            <a:ext cx="9144000" cy="2732117"/>
          </a:xfrm>
          <a:prstGeom prst="rect">
            <a:avLst/>
          </a:prstGeom>
        </p:spPr>
      </p:pic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63554"/>
            <a:ext cx="9144000" cy="279433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12</Words>
  <Application>Microsoft Office PowerPoint</Application>
  <PresentationFormat>화면 슬라이드 쇼(4:3)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8</cp:revision>
  <dcterms:created xsi:type="dcterms:W3CDTF">2009-10-10T01:29:01Z</dcterms:created>
  <dcterms:modified xsi:type="dcterms:W3CDTF">2009-10-10T02:37:59Z</dcterms:modified>
</cp:coreProperties>
</file>