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0E21-8B38-4C40-A10C-7A18EE9E6763}" type="datetimeFigureOut">
              <a:rPr lang="ko-KR" altLang="en-US" smtClean="0"/>
              <a:pPr/>
              <a:t>2010-03-23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55C8-0E9F-46A1-9BA2-E9BEE395A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생명의길로1-1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생명의길로2-2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생명의길로3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생명의길로4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생명의길로5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생명의길로6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생명의길로7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♡무한공유의출발점♡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www.cizel.co.kr</dc:creator>
  <cp:lastModifiedBy>www.cizel.co.kr</cp:lastModifiedBy>
  <cp:revision>9</cp:revision>
  <dcterms:created xsi:type="dcterms:W3CDTF">2010-03-21T07:20:20Z</dcterms:created>
  <dcterms:modified xsi:type="dcterms:W3CDTF">2010-03-23T04:55:32Z</dcterms:modified>
</cp:coreProperties>
</file>