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D299-E48A-46E0-88B5-E733CBB4E92D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AFF9-CAA3-41AA-9860-83E6F714C9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2009-07-18T08:07:31Z</dcterms:created>
  <dcterms:modified xsi:type="dcterms:W3CDTF">2009-07-18T08:08:22Z</dcterms:modified>
</cp:coreProperties>
</file>