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47664" y="1702549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새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얻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주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 바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랄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9604" y="260648"/>
            <a:ext cx="22268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새 힘 얻으리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7584" y="3212976"/>
            <a:ext cx="83164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바랄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우리주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바랄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" name="그림 8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749911"/>
            <a:ext cx="9143245" cy="950897"/>
          </a:xfrm>
          <a:prstGeom prst="rect">
            <a:avLst/>
          </a:prstGeom>
        </p:spPr>
      </p:pic>
      <p:pic>
        <p:nvPicPr>
          <p:cNvPr id="10" name="그림 9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348880"/>
            <a:ext cx="9143245" cy="10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547664" y="1416258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새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얻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주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 바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랄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7584" y="2926685"/>
            <a:ext cx="83164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바랄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우리주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바랄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2" name="그림 11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1024043"/>
          </a:xfrm>
          <a:prstGeom prst="rect">
            <a:avLst/>
          </a:prstGeom>
        </p:spPr>
      </p:pic>
      <p:pic>
        <p:nvPicPr>
          <p:cNvPr id="13" name="그림 12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72909"/>
            <a:ext cx="9143245" cy="10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55576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주님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통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치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하시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네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43608" y="2998693"/>
            <a:ext cx="81003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소망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en-US" altLang="ko-KR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</a:t>
            </a:r>
            <a:r>
              <a:rPr lang="ko-KR" altLang="en-US" sz="1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주시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50897"/>
          </a:xfrm>
          <a:prstGeom prst="rect">
            <a:avLst/>
          </a:prstGeom>
        </p:spPr>
      </p:pic>
      <p:pic>
        <p:nvPicPr>
          <p:cNvPr id="11" name="그림 10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32856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259632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당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은 영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하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신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75656" y="2998693"/>
            <a:ext cx="74168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 하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50897"/>
          </a:xfrm>
          <a:prstGeom prst="rect">
            <a:avLst/>
          </a:prstGeom>
        </p:spPr>
      </p:pic>
      <p:pic>
        <p:nvPicPr>
          <p:cNvPr id="8" name="그림 7" descr="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88840"/>
            <a:ext cx="9143245" cy="109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87624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치  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않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  주 님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259632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약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한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방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패 되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50897"/>
          </a:xfrm>
          <a:prstGeom prst="rect">
            <a:avLst/>
          </a:prstGeom>
        </p:spPr>
      </p:pic>
      <p:pic>
        <p:nvPicPr>
          <p:cNvPr id="11" name="그림 10" descr="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18063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03648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위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 되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15616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독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수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같</a:t>
            </a:r>
            <a:r>
              <a:rPr lang="ko-KR" altLang="en-US" sz="1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</a:t>
            </a:r>
            <a:r>
              <a:rPr lang="en-US" altLang="ko-KR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은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시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네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-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04664"/>
            <a:ext cx="9143245" cy="1024043"/>
          </a:xfrm>
          <a:prstGeom prst="rect">
            <a:avLst/>
          </a:prstGeom>
        </p:spPr>
      </p:pic>
      <p:pic>
        <p:nvPicPr>
          <p:cNvPr id="8" name="그림 7" descr="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18063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131</Words>
  <Application>Microsoft Office PowerPoint</Application>
  <PresentationFormat>화면 슬라이드 쇼(4:3)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Eric Kim</dc:creator>
  <cp:lastModifiedBy>Eric Kim</cp:lastModifiedBy>
  <cp:revision>16</cp:revision>
  <dcterms:created xsi:type="dcterms:W3CDTF">2010-08-10T01:30:19Z</dcterms:created>
  <dcterms:modified xsi:type="dcterms:W3CDTF">2010-08-11T01:53:14Z</dcterms:modified>
</cp:coreProperties>
</file>