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9F975-579C-4611-A3FA-015246FC6B1D}" type="datetimeFigureOut">
              <a:rPr lang="ko-KR" altLang="en-US" smtClean="0"/>
              <a:t>2010-01-12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B4ED-C5E1-4E88-A905-6874756B3D3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2010-01-12T10:36:26Z</dcterms:created>
  <dcterms:modified xsi:type="dcterms:W3CDTF">2010-01-12T10:37:30Z</dcterms:modified>
</cp:coreProperties>
</file>