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29" y="0"/>
            <a:ext cx="8972571" cy="32976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15272" y="62150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8972571" cy="3011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15272" y="62150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</cp:revision>
  <dcterms:created xsi:type="dcterms:W3CDTF">2009-10-23T08:38:15Z</dcterms:created>
  <dcterms:modified xsi:type="dcterms:W3CDTF">2009-10-23T08:42:57Z</dcterms:modified>
</cp:coreProperties>
</file>