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3606-F86F-46F5-ACAA-A3ED749CDD33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F268D-C79B-41E1-B882-6EC82F51FEE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283724"/>
            <a:ext cx="8960380" cy="62905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1</cp:revision>
  <dcterms:created xsi:type="dcterms:W3CDTF">2009-10-23T08:38:15Z</dcterms:created>
  <dcterms:modified xsi:type="dcterms:W3CDTF">2009-10-23T08:39:59Z</dcterms:modified>
</cp:coreProperties>
</file>