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687-34BB-433F-AB7E-7C59C7FB331F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7C-07C2-4FF9-8782-B3C10E30E1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687-34BB-433F-AB7E-7C59C7FB331F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7C-07C2-4FF9-8782-B3C10E30E1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687-34BB-433F-AB7E-7C59C7FB331F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7C-07C2-4FF9-8782-B3C10E30E1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687-34BB-433F-AB7E-7C59C7FB331F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7C-07C2-4FF9-8782-B3C10E30E1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687-34BB-433F-AB7E-7C59C7FB331F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7C-07C2-4FF9-8782-B3C10E30E1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687-34BB-433F-AB7E-7C59C7FB331F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7C-07C2-4FF9-8782-B3C10E30E1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687-34BB-433F-AB7E-7C59C7FB331F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7C-07C2-4FF9-8782-B3C10E30E1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687-34BB-433F-AB7E-7C59C7FB331F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7C-07C2-4FF9-8782-B3C10E30E1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687-34BB-433F-AB7E-7C59C7FB331F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7C-07C2-4FF9-8782-B3C10E30E1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687-34BB-433F-AB7E-7C59C7FB331F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7C-07C2-4FF9-8782-B3C10E30E1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E687-34BB-433F-AB7E-7C59C7FB331F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C7C-07C2-4FF9-8782-B3C10E30E1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E687-34BB-433F-AB7E-7C59C7FB331F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1C7C-07C2-4FF9-8782-B3C10E30E1F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기본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4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기본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2009-09-30T10:23:56Z</dcterms:created>
  <dcterms:modified xsi:type="dcterms:W3CDTF">2009-09-30T10:34:56Z</dcterms:modified>
</cp:coreProperties>
</file>