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0D47-CF36-4445-845A-FA40D0CC4C3D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A295-E67D-4575-83A7-B7F88226B37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0D47-CF36-4445-845A-FA40D0CC4C3D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A295-E67D-4575-83A7-B7F88226B37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0D47-CF36-4445-845A-FA40D0CC4C3D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A295-E67D-4575-83A7-B7F88226B37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0D47-CF36-4445-845A-FA40D0CC4C3D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A295-E67D-4575-83A7-B7F88226B37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0D47-CF36-4445-845A-FA40D0CC4C3D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A295-E67D-4575-83A7-B7F88226B37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0D47-CF36-4445-845A-FA40D0CC4C3D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A295-E67D-4575-83A7-B7F88226B37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0D47-CF36-4445-845A-FA40D0CC4C3D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A295-E67D-4575-83A7-B7F88226B37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0D47-CF36-4445-845A-FA40D0CC4C3D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A295-E67D-4575-83A7-B7F88226B37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0D47-CF36-4445-845A-FA40D0CC4C3D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A295-E67D-4575-83A7-B7F88226B37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0D47-CF36-4445-845A-FA40D0CC4C3D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A295-E67D-4575-83A7-B7F88226B37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0D47-CF36-4445-845A-FA40D0CC4C3D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A295-E67D-4575-83A7-B7F88226B37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D0D47-CF36-4445-845A-FA40D0CC4C3D}" type="datetimeFigureOut">
              <a:rPr lang="ko-KR" altLang="en-US" smtClean="0"/>
              <a:t>2009-07-11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DA295-E67D-4575-83A7-B7F88226B37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2009-07-11T01:19:09Z</dcterms:created>
  <dcterms:modified xsi:type="dcterms:W3CDTF">2009-07-11T01:20:21Z</dcterms:modified>
</cp:coreProperties>
</file>