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4" r:id="rId10"/>
    <p:sldId id="265" r:id="rId11"/>
    <p:sldId id="270" r:id="rId12"/>
    <p:sldId id="271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884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비둘기" pitchFamily="18" charset="-127"/>
                <a:ea typeface="(한)각머리D" pitchFamily="18" charset="-127"/>
              </a:rPr>
              <a:t>살아계신 주</a:t>
            </a:r>
            <a:endParaRPr lang="en-US" altLang="ko-KR" sz="28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비둘기" pitchFamily="18" charset="-127"/>
              <a:ea typeface="(한)각머리D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58126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643174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278"/>
            <a:ext cx="9144000" cy="272128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280042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071670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2128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643174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581"/>
            <a:ext cx="9144000" cy="264822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643174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0" name="그림 9" descr="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000372"/>
            <a:ext cx="5939800" cy="360401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280042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071670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2128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643174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654316"/>
          </a:xfrm>
          <a:prstGeom prst="rect">
            <a:avLst/>
          </a:prstGeom>
        </p:spPr>
      </p:pic>
      <p:pic>
        <p:nvPicPr>
          <p:cNvPr id="6" name="그림 5" descr="1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496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직사각형 7"/>
          <p:cNvSpPr/>
          <p:nvPr/>
        </p:nvSpPr>
        <p:spPr>
          <a:xfrm>
            <a:off x="2643174" y="4214818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721284"/>
          </a:xfrm>
          <a:prstGeom prst="rect">
            <a:avLst/>
          </a:prstGeom>
        </p:spPr>
      </p:pic>
      <p:pic>
        <p:nvPicPr>
          <p:cNvPr id="5" name="그림 4" descr="1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57628"/>
            <a:ext cx="2657636" cy="27978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직사각형 6"/>
          <p:cNvSpPr/>
          <p:nvPr/>
        </p:nvSpPr>
        <p:spPr>
          <a:xfrm>
            <a:off x="2643174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280042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071670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2128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643174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423"/>
            <a:ext cx="9144000" cy="25812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8" name="그림 7" descr="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786190"/>
            <a:ext cx="3276191" cy="27301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직사각형 8"/>
          <p:cNvSpPr/>
          <p:nvPr/>
        </p:nvSpPr>
        <p:spPr>
          <a:xfrm>
            <a:off x="2643174" y="6286520"/>
            <a:ext cx="36433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-1   2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-5   3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-9 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164</Words>
  <Application>Microsoft Office PowerPoint</Application>
  <PresentationFormat>화면 슬라이드 쇼(4:3)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19</cp:revision>
  <dcterms:created xsi:type="dcterms:W3CDTF">2010-02-18T04:46:16Z</dcterms:created>
  <dcterms:modified xsi:type="dcterms:W3CDTF">2010-06-13T06:09:13Z</dcterms:modified>
</cp:coreProperties>
</file>