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884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비둘기" pitchFamily="18" charset="-127"/>
                <a:ea typeface="(한)각머리D" pitchFamily="18" charset="-127"/>
              </a:rPr>
              <a:t>살아계신 주</a:t>
            </a:r>
            <a:endParaRPr lang="en-US" altLang="ko-KR" sz="2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비둘기" pitchFamily="18" charset="-127"/>
              <a:ea typeface="(한)각머리D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581263"/>
          </a:xfrm>
          <a:prstGeom prst="rect">
            <a:avLst/>
          </a:prstGeom>
        </p:spPr>
      </p:pic>
      <p:pic>
        <p:nvPicPr>
          <p:cNvPr id="7" name="그림 6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직사각형 9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21284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직사각형 5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2800426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직사각형 6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840"/>
            <a:ext cx="9144000" cy="2721284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직사각형 5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581"/>
            <a:ext cx="9144000" cy="2648229"/>
          </a:xfrm>
          <a:prstGeom prst="rect">
            <a:avLst/>
          </a:prstGeom>
        </p:spPr>
      </p:pic>
      <p:pic>
        <p:nvPicPr>
          <p:cNvPr id="6" name="그림 5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직사각형 6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2800426"/>
          </a:xfrm>
          <a:prstGeom prst="rect">
            <a:avLst/>
          </a:prstGeom>
        </p:spPr>
      </p:pic>
      <p:pic>
        <p:nvPicPr>
          <p:cNvPr id="7" name="그림 6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직사각형 7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721284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직사각형 5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654316"/>
          </a:xfrm>
          <a:prstGeom prst="rect">
            <a:avLst/>
          </a:prstGeom>
        </p:spPr>
      </p:pic>
      <p:pic>
        <p:nvPicPr>
          <p:cNvPr id="6" name="그림 5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직사각형 6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2721284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직사각형 5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2800426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직사각형 6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21284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직사각형 5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423"/>
            <a:ext cx="9144000" cy="25812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0167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직사각형 6"/>
          <p:cNvSpPr/>
          <p:nvPr/>
        </p:nvSpPr>
        <p:spPr>
          <a:xfrm>
            <a:off x="8001024" y="4929198"/>
            <a:ext cx="1000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164</Words>
  <Application>Microsoft Office PowerPoint</Application>
  <PresentationFormat>화면 슬라이드 쇼(4:3)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2010-02-18T04:46:16Z</dcterms:created>
  <dcterms:modified xsi:type="dcterms:W3CDTF">2010-06-13T01:46:34Z</dcterms:modified>
</cp:coreProperties>
</file>