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1884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비둘기" pitchFamily="18" charset="-127"/>
                <a:ea typeface="비둘기" pitchFamily="18" charset="-127"/>
              </a:rPr>
              <a:t>살아계신 주</a:t>
            </a:r>
            <a:endParaRPr lang="en-US" altLang="ko-KR" sz="28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비둘기" pitchFamily="18" charset="-127"/>
              <a:ea typeface="비둘기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142852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6968"/>
            <a:ext cx="9143245" cy="60040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3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2" name="그림 1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</Words>
  <Application>Microsoft Office PowerPoint</Application>
  <PresentationFormat>화면 슬라이드 쇼(4:3)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13</cp:revision>
  <dcterms:created xsi:type="dcterms:W3CDTF">2010-02-18T04:46:16Z</dcterms:created>
  <dcterms:modified xsi:type="dcterms:W3CDTF">2010-06-13T01:34:49Z</dcterms:modified>
</cp:coreProperties>
</file>