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42910" y="142852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사모</a:t>
            </a:r>
            <a:endParaRPr lang="en-US" altLang="ko-KR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3" y="285728"/>
            <a:ext cx="8887234" cy="30172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3" y="632139"/>
            <a:ext cx="8887234" cy="3011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3" name="그림 12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3" y="428604"/>
            <a:ext cx="8887234" cy="2944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3" y="642918"/>
            <a:ext cx="8887234" cy="30111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3" y="357166"/>
            <a:ext cx="8887234" cy="30172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3" y="560701"/>
            <a:ext cx="8887234" cy="30111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3" y="357166"/>
            <a:ext cx="8887234" cy="2944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3" y="571480"/>
            <a:ext cx="8887234" cy="3011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9</cp:revision>
  <dcterms:created xsi:type="dcterms:W3CDTF">2010-07-06T05:07:06Z</dcterms:created>
  <dcterms:modified xsi:type="dcterms:W3CDTF">2010-07-06T10:42:26Z</dcterms:modified>
</cp:coreProperties>
</file>