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사모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357166"/>
            <a:ext cx="8887234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632139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3" name="그림 1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428604"/>
            <a:ext cx="8887234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642918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357166"/>
            <a:ext cx="8887234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560701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357166"/>
            <a:ext cx="8887234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" y="571480"/>
            <a:ext cx="8887234" cy="3011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2010-07-06T05:07:06Z</dcterms:created>
  <dcterms:modified xsi:type="dcterms:W3CDTF">2010-07-06T10:24:22Z</dcterms:modified>
</cp:coreProperties>
</file>