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B2266-16D5-4944-AC1F-EA2C446FD7B1}" type="datetimeFigureOut">
              <a:rPr lang="ko-KR" altLang="en-US" smtClean="0"/>
              <a:pPr/>
              <a:t>2010-07-06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42910" y="142852"/>
            <a:ext cx="90281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사모</a:t>
            </a:r>
            <a:endParaRPr lang="en-US" altLang="ko-KR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8001024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1/4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물방울B" pitchFamily="18" charset="-127"/>
            </a:endParaRPr>
          </a:p>
        </p:txBody>
      </p:sp>
      <p:pic>
        <p:nvPicPr>
          <p:cNvPr id="10" name="그림 9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478" y="423920"/>
            <a:ext cx="8875043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8001024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물방울B" pitchFamily="18" charset="-127"/>
            </a:endParaRPr>
          </a:p>
        </p:txBody>
      </p:sp>
      <p:pic>
        <p:nvPicPr>
          <p:cNvPr id="10" name="그림 9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478" y="423920"/>
            <a:ext cx="8875043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8001024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물방울B" pitchFamily="18" charset="-127"/>
            </a:endParaRPr>
          </a:p>
        </p:txBody>
      </p:sp>
      <p:pic>
        <p:nvPicPr>
          <p:cNvPr id="10" name="그림 9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478" y="423920"/>
            <a:ext cx="8875043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8001024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물방울B" pitchFamily="18" charset="-127"/>
            </a:endParaRPr>
          </a:p>
        </p:txBody>
      </p:sp>
      <p:pic>
        <p:nvPicPr>
          <p:cNvPr id="10" name="그림 9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478" y="423920"/>
            <a:ext cx="8875043" cy="60101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</Words>
  <Application>Microsoft Office PowerPoint</Application>
  <PresentationFormat>화면 슬라이드 쇼(4:3)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5</cp:revision>
  <dcterms:created xsi:type="dcterms:W3CDTF">2010-07-06T05:07:06Z</dcterms:created>
  <dcterms:modified xsi:type="dcterms:W3CDTF">2010-07-06T10:17:04Z</dcterms:modified>
</cp:coreProperties>
</file>