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7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6DCE6-427C-4B8C-BAA6-F68E00FDA425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BACB1-B858-4F8C-A2B6-D5C00F148E9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1/13 : 1-1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5" name="그림 1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7293"/>
            <a:ext cx="9144000" cy="2867393"/>
          </a:xfrm>
          <a:prstGeom prst="rect">
            <a:avLst/>
          </a:prstGeom>
        </p:spPr>
      </p:pic>
      <p:pic>
        <p:nvPicPr>
          <p:cNvPr id="16" name="그림 15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10/13 : 3-2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480"/>
            <a:ext cx="9144000" cy="2794338"/>
          </a:xfrm>
          <a:prstGeom prst="rect">
            <a:avLst/>
          </a:prstGeom>
        </p:spPr>
      </p:pic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11/13 : 3-3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2934359"/>
          </a:xfrm>
          <a:prstGeom prst="rect">
            <a:avLst/>
          </a:prstGeom>
        </p:spPr>
      </p:pic>
      <p:pic>
        <p:nvPicPr>
          <p:cNvPr id="6" name="그림 5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12/13 : 3-4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94338"/>
          </a:xfrm>
          <a:prstGeom prst="rect">
            <a:avLst/>
          </a:prstGeom>
        </p:spPr>
      </p:pic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42900"/>
            <a:ext cx="6497342" cy="1582187"/>
          </a:xfrm>
          <a:prstGeom prst="rect">
            <a:avLst/>
          </a:prstGeom>
        </p:spPr>
      </p:pic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939221"/>
            <a:ext cx="4214843" cy="1582187"/>
          </a:xfrm>
          <a:prstGeom prst="rect">
            <a:avLst/>
          </a:prstGeom>
        </p:spPr>
      </p:pic>
      <p:pic>
        <p:nvPicPr>
          <p:cNvPr id="4" name="그림 3" descr="그림5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367981"/>
            <a:ext cx="9144000" cy="14802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58148" y="40719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13/13 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7" name="그림 6" descr="그림865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943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/13 : 1-2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1765"/>
            <a:ext cx="9144000" cy="29343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/13 : 1-3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7943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4/13 : 1-4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1765"/>
            <a:ext cx="9144000" cy="2934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/13 : 2-1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그림 5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224"/>
            <a:ext cx="9144000" cy="27943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6/13 : 2-2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29343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7/13 : 2-3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7696"/>
            <a:ext cx="9144000" cy="286130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8/13 : 2-4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358082" y="357187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HY울릉도M" pitchFamily="18" charset="-127"/>
                <a:ea typeface="HY울릉도M" pitchFamily="18" charset="-127"/>
              </a:rPr>
              <a:t>9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/13 : 3-1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5728"/>
            <a:ext cx="9144000" cy="2934359"/>
          </a:xfrm>
          <a:prstGeom prst="rect">
            <a:avLst/>
          </a:prstGeom>
        </p:spPr>
      </p:pic>
      <p:pic>
        <p:nvPicPr>
          <p:cNvPr id="5" name="그림 4" descr="그림86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3262165"/>
            <a:ext cx="3944553" cy="34529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37</Words>
  <Application>Microsoft Office PowerPoint</Application>
  <PresentationFormat>화면 슬라이드 쇼(4:3)</PresentationFormat>
  <Paragraphs>13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5</cp:revision>
  <dcterms:created xsi:type="dcterms:W3CDTF">2009-10-22T06:21:43Z</dcterms:created>
  <dcterms:modified xsi:type="dcterms:W3CDTF">2009-10-22T06:52:58Z</dcterms:modified>
</cp:coreProperties>
</file>