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6DCE6-427C-4B8C-BAA6-F68E00FDA425}" type="datetimeFigureOut">
              <a:rPr lang="ko-KR" altLang="en-US" smtClean="0"/>
              <a:t>2009-10-22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BACB1-B858-4F8C-A2B6-D5C00F148E9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5976"/>
            <a:ext cx="9144000" cy="57060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358082" y="635795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latin typeface="HY울릉도M" pitchFamily="18" charset="-127"/>
                <a:ea typeface="HY울릉도M" pitchFamily="18" charset="-127"/>
              </a:rPr>
              <a:t>1/7 : 1-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5976"/>
            <a:ext cx="9144000" cy="57060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635795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/7 : 1-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5976"/>
            <a:ext cx="9144000" cy="57060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635795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/7 : 2-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5976"/>
            <a:ext cx="9144000" cy="57060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635795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4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/7 : 2-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5976"/>
            <a:ext cx="9144000" cy="57060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635795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/7 : 3-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5976"/>
            <a:ext cx="9144000" cy="57060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8082" y="635795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6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/7 : 3-</a:t>
            </a:r>
            <a:r>
              <a:rPr lang="ko-KR" altLang="en-US" dirty="0" smtClean="0">
                <a:latin typeface="HY울릉도M" pitchFamily="18" charset="-127"/>
                <a:ea typeface="HY울릉도M" pitchFamily="18" charset="-127"/>
              </a:rPr>
              <a:t>후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2886"/>
            <a:ext cx="6497342" cy="1582187"/>
          </a:xfrm>
          <a:prstGeom prst="rect">
            <a:avLst/>
          </a:prstGeom>
        </p:spPr>
      </p:pic>
      <p:pic>
        <p:nvPicPr>
          <p:cNvPr id="3" name="그림 2" descr="그림4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1948770"/>
            <a:ext cx="4214843" cy="1582187"/>
          </a:xfrm>
          <a:prstGeom prst="rect">
            <a:avLst/>
          </a:prstGeom>
        </p:spPr>
      </p:pic>
      <p:pic>
        <p:nvPicPr>
          <p:cNvPr id="4" name="그림 3" descr="그림5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34720"/>
            <a:ext cx="9144000" cy="14802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58082" y="635795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7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/7 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</Words>
  <Application>Microsoft Office PowerPoint</Application>
  <PresentationFormat>화면 슬라이드 쇼(4:3)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3</cp:revision>
  <dcterms:created xsi:type="dcterms:W3CDTF">2009-10-22T06:21:43Z</dcterms:created>
  <dcterms:modified xsi:type="dcterms:W3CDTF">2009-10-22T06:36:56Z</dcterms:modified>
</cp:coreProperties>
</file>