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D986E-1C2D-4ACA-8BC9-DD4C5E674F78}" type="datetimeFigureOut">
              <a:rPr lang="ko-KR" altLang="en-US" smtClean="0"/>
              <a:t>2009-11-14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B0A81-2AD5-4D88-B5EB-417B62C026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423920"/>
            <a:ext cx="7875381" cy="601016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798774" y="58143"/>
            <a:ext cx="14157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2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사모곡</a:t>
            </a:r>
            <a:endParaRPr lang="en-US" altLang="ko-K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09" y="423920"/>
            <a:ext cx="7875381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23920"/>
            <a:ext cx="8960380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23920"/>
            <a:ext cx="8960380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23920"/>
            <a:ext cx="8960380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23920"/>
            <a:ext cx="8960380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6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423920"/>
            <a:ext cx="8960380" cy="60101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7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/7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</cp:revision>
  <dcterms:created xsi:type="dcterms:W3CDTF">2009-11-14T01:28:25Z</dcterms:created>
  <dcterms:modified xsi:type="dcterms:W3CDTF">2009-11-14T01:37:23Z</dcterms:modified>
</cp:coreProperties>
</file>