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C766-BC61-407A-9453-B88898418FB7}" type="datetimeFigureOut">
              <a:rPr lang="ko-KR" altLang="en-US" smtClean="0"/>
              <a:t>2009-04-02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33438-9409-45F3-A1DC-7698AFAD8B6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2009-04-02T01:30:54Z</dcterms:created>
  <dcterms:modified xsi:type="dcterms:W3CDTF">2009-04-02T01:36:18Z</dcterms:modified>
</cp:coreProperties>
</file>