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9" r:id="rId15"/>
    <p:sldId id="258" r:id="rId16"/>
    <p:sldId id="273" r:id="rId17"/>
    <p:sldId id="257" r:id="rId18"/>
    <p:sldId id="272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18E6-B535-4706-8D23-2EB8BF31E7CB}" type="datetimeFigureOut">
              <a:rPr lang="ko-KR" altLang="en-US" smtClean="0"/>
              <a:t>2009-10-31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0F78-3094-4997-B8E8-77621FEBF34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18E6-B535-4706-8D23-2EB8BF31E7CB}" type="datetimeFigureOut">
              <a:rPr lang="ko-KR" altLang="en-US" smtClean="0"/>
              <a:t>2009-10-31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0F78-3094-4997-B8E8-77621FEBF34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18E6-B535-4706-8D23-2EB8BF31E7CB}" type="datetimeFigureOut">
              <a:rPr lang="ko-KR" altLang="en-US" smtClean="0"/>
              <a:t>2009-10-31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0F78-3094-4997-B8E8-77621FEBF34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18E6-B535-4706-8D23-2EB8BF31E7CB}" type="datetimeFigureOut">
              <a:rPr lang="ko-KR" altLang="en-US" smtClean="0"/>
              <a:t>2009-10-31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0F78-3094-4997-B8E8-77621FEBF34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18E6-B535-4706-8D23-2EB8BF31E7CB}" type="datetimeFigureOut">
              <a:rPr lang="ko-KR" altLang="en-US" smtClean="0"/>
              <a:t>2009-10-31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0F78-3094-4997-B8E8-77621FEBF34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18E6-B535-4706-8D23-2EB8BF31E7CB}" type="datetimeFigureOut">
              <a:rPr lang="ko-KR" altLang="en-US" smtClean="0"/>
              <a:t>2009-10-31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0F78-3094-4997-B8E8-77621FEBF34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18E6-B535-4706-8D23-2EB8BF31E7CB}" type="datetimeFigureOut">
              <a:rPr lang="ko-KR" altLang="en-US" smtClean="0"/>
              <a:t>2009-10-31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0F78-3094-4997-B8E8-77621FEBF34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18E6-B535-4706-8D23-2EB8BF31E7CB}" type="datetimeFigureOut">
              <a:rPr lang="ko-KR" altLang="en-US" smtClean="0"/>
              <a:t>2009-10-31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0F78-3094-4997-B8E8-77621FEBF34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18E6-B535-4706-8D23-2EB8BF31E7CB}" type="datetimeFigureOut">
              <a:rPr lang="ko-KR" altLang="en-US" smtClean="0"/>
              <a:t>2009-10-31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0F78-3094-4997-B8E8-77621FEBF34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18E6-B535-4706-8D23-2EB8BF31E7CB}" type="datetimeFigureOut">
              <a:rPr lang="ko-KR" altLang="en-US" smtClean="0"/>
              <a:t>2009-10-31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0F78-3094-4997-B8E8-77621FEBF34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18E6-B535-4706-8D23-2EB8BF31E7CB}" type="datetimeFigureOut">
              <a:rPr lang="ko-KR" altLang="en-US" smtClean="0"/>
              <a:t>2009-10-31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0F78-3094-4997-B8E8-77621FEBF34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618E6-B535-4706-8D23-2EB8BF31E7CB}" type="datetimeFigureOut">
              <a:rPr lang="ko-KR" altLang="en-US" smtClean="0"/>
              <a:t>2009-10-31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D0F78-3094-4997-B8E8-77621FEBF34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.jpeg"/><Relationship Id="rId7" Type="http://schemas.openxmlformats.org/officeDocument/2006/relationships/slide" Target="slide7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Pastor%20Lee\Desktop\Paul\&#48373;&#51020;&#49457;&#44032;%20180-&#45432;&#47000;\160.&#49324;&#47749;&#51088;&#51032;%20&#44600;.mp3" TargetMode="Externa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나를 따르라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72074"/>
            <a:ext cx="5804260" cy="1785926"/>
          </a:xfrm>
          <a:prstGeom prst="rect">
            <a:avLst/>
          </a:prstGeom>
        </p:spPr>
      </p:pic>
      <p:pic>
        <p:nvPicPr>
          <p:cNvPr id="11" name="그림 10" descr="Untitled-13 co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13" name="Picture 15" descr="button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4" name="Text Box 1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16" name="Picture 12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7" name="Text Box 13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8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9" name="Picture 9" descr="button21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0" name="Text Box 10">
              <a:hlinkClick r:id="rId8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  <p:pic>
        <p:nvPicPr>
          <p:cNvPr id="21" name="160.사명자의 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나를 따르라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2074"/>
            <a:ext cx="5804260" cy="1785926"/>
          </a:xfrm>
          <a:prstGeom prst="rect">
            <a:avLst/>
          </a:prstGeom>
        </p:spPr>
      </p:pic>
      <p:pic>
        <p:nvPicPr>
          <p:cNvPr id="3" name="그림 2" descr="Untitled-1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8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12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3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5" name="Picture 9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6" name="Text Box 1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나를 따르라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2074"/>
            <a:ext cx="5804260" cy="1785926"/>
          </a:xfrm>
          <a:prstGeom prst="rect">
            <a:avLst/>
          </a:prstGeom>
        </p:spPr>
      </p:pic>
      <p:pic>
        <p:nvPicPr>
          <p:cNvPr id="3" name="그림 2" descr="Untitled-1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8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12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3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5" name="Picture 9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6" name="Text Box 1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나를 따르라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2074"/>
            <a:ext cx="5804260" cy="1785926"/>
          </a:xfrm>
          <a:prstGeom prst="rect">
            <a:avLst/>
          </a:prstGeom>
        </p:spPr>
      </p:pic>
      <p:pic>
        <p:nvPicPr>
          <p:cNvPr id="3" name="그림 2" descr="Untitled-1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8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12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3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5" name="Picture 9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6" name="Text Box 1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나를 따르라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2074"/>
            <a:ext cx="5804260" cy="1785926"/>
          </a:xfrm>
          <a:prstGeom prst="rect">
            <a:avLst/>
          </a:prstGeom>
        </p:spPr>
      </p:pic>
      <p:pic>
        <p:nvPicPr>
          <p:cNvPr id="3" name="그림 2" descr="Untitled-1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5" name="Picture 12" descr="button21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3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12" name="Picture 15" descr="button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3" name="Text Box 1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5" name="Picture 9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6" name="Text Box 1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나를 따르라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2074"/>
            <a:ext cx="5804260" cy="1785926"/>
          </a:xfrm>
          <a:prstGeom prst="rect">
            <a:avLst/>
          </a:prstGeom>
        </p:spPr>
      </p:pic>
      <p:pic>
        <p:nvPicPr>
          <p:cNvPr id="3" name="그림 2" descr="Untitled-1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5" name="Picture 12" descr="button21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3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12" name="Picture 15" descr="button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3" name="Text Box 1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5" name="Picture 9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6" name="Text Box 1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나를 따르라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2074"/>
            <a:ext cx="5804260" cy="1785926"/>
          </a:xfrm>
          <a:prstGeom prst="rect">
            <a:avLst/>
          </a:prstGeom>
        </p:spPr>
      </p:pic>
      <p:pic>
        <p:nvPicPr>
          <p:cNvPr id="3" name="그림 2" descr="Untitled-1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5" name="Picture 12" descr="button21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3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8" name="Picture 15" descr="button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2" name="Picture 9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3" name="Text Box 1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나를 따르라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2074"/>
            <a:ext cx="5804260" cy="1785926"/>
          </a:xfrm>
          <a:prstGeom prst="rect">
            <a:avLst/>
          </a:prstGeom>
        </p:spPr>
      </p:pic>
      <p:pic>
        <p:nvPicPr>
          <p:cNvPr id="3" name="그림 2" descr="Untitled-1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5" name="Picture 12" descr="button21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3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8" name="Picture 15" descr="button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2" name="Picture 9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3" name="Text Box 1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나를 따르라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2074"/>
            <a:ext cx="5804260" cy="1785926"/>
          </a:xfrm>
          <a:prstGeom prst="rect">
            <a:avLst/>
          </a:prstGeom>
        </p:spPr>
      </p:pic>
      <p:pic>
        <p:nvPicPr>
          <p:cNvPr id="3" name="그림 2" descr="Untitled-1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5" name="Picture 12" descr="button21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3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8" name="Picture 15" descr="button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2" name="Picture 9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3" name="Text Box 1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나를 따르라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2074"/>
            <a:ext cx="5804260" cy="1785926"/>
          </a:xfrm>
          <a:prstGeom prst="rect">
            <a:avLst/>
          </a:prstGeom>
        </p:spPr>
      </p:pic>
      <p:pic>
        <p:nvPicPr>
          <p:cNvPr id="3" name="그림 2" descr="Untitled-1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5" name="Picture 12" descr="button21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6" name="Text Box 13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8" name="Picture 15" descr="button2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2" name="Picture 9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3" name="Text Box 1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나를 따르라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2074"/>
            <a:ext cx="5804260" cy="1785926"/>
          </a:xfrm>
          <a:prstGeom prst="rect">
            <a:avLst/>
          </a:prstGeom>
        </p:spPr>
      </p:pic>
      <p:pic>
        <p:nvPicPr>
          <p:cNvPr id="7" name="그림 6" descr="Untitled-1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9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1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13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4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8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9" name="Picture 9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20" name="Text Box 1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나를 따르라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2074"/>
            <a:ext cx="5804260" cy="1785926"/>
          </a:xfrm>
          <a:prstGeom prst="rect">
            <a:avLst/>
          </a:prstGeom>
        </p:spPr>
      </p:pic>
      <p:pic>
        <p:nvPicPr>
          <p:cNvPr id="4" name="그림 3" descr="Untitled-1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6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7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9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1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6" name="Picture 9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7" name="Text Box 1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나를 따르라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2074"/>
            <a:ext cx="5804260" cy="1785926"/>
          </a:xfrm>
          <a:prstGeom prst="rect">
            <a:avLst/>
          </a:prstGeom>
        </p:spPr>
      </p:pic>
      <p:pic>
        <p:nvPicPr>
          <p:cNvPr id="4" name="그림 3" descr="Untitled-1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6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7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9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1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6" name="Picture 9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7" name="Text Box 1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나를 따르라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2074"/>
            <a:ext cx="5804260" cy="1785926"/>
          </a:xfrm>
          <a:prstGeom prst="rect">
            <a:avLst/>
          </a:prstGeom>
        </p:spPr>
      </p:pic>
      <p:pic>
        <p:nvPicPr>
          <p:cNvPr id="4" name="그림 3" descr="Untitled-1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6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7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9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1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6" name="Picture 9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7" name="Text Box 1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나를 따르라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2074"/>
            <a:ext cx="5804260" cy="1785926"/>
          </a:xfrm>
          <a:prstGeom prst="rect">
            <a:avLst/>
          </a:prstGeom>
        </p:spPr>
      </p:pic>
      <p:pic>
        <p:nvPicPr>
          <p:cNvPr id="4" name="그림 3" descr="Untitled-1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6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7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9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1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5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6" name="Picture 9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7" name="Text Box 1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나를 따르라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2074"/>
            <a:ext cx="5804260" cy="1785926"/>
          </a:xfrm>
          <a:prstGeom prst="rect">
            <a:avLst/>
          </a:prstGeom>
        </p:spPr>
      </p:pic>
      <p:pic>
        <p:nvPicPr>
          <p:cNvPr id="3" name="그림 2" descr="Untitled-1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8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12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3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5" name="Picture 9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6" name="Text Box 1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나를 따르라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2074"/>
            <a:ext cx="5804260" cy="1785926"/>
          </a:xfrm>
          <a:prstGeom prst="rect">
            <a:avLst/>
          </a:prstGeom>
        </p:spPr>
      </p:pic>
      <p:pic>
        <p:nvPicPr>
          <p:cNvPr id="3" name="그림 2" descr="Untitled-1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8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12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3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5" name="Picture 9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6" name="Text Box 1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나를 따르라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2074"/>
            <a:ext cx="5804260" cy="1785926"/>
          </a:xfrm>
          <a:prstGeom prst="rect">
            <a:avLst/>
          </a:prstGeom>
        </p:spPr>
      </p:pic>
      <p:pic>
        <p:nvPicPr>
          <p:cNvPr id="3" name="그림 2" descr="Untitled-13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7527925" y="6310313"/>
            <a:ext cx="423863" cy="431800"/>
            <a:chOff x="5289" y="3975"/>
            <a:chExt cx="267" cy="272"/>
          </a:xfrm>
        </p:grpSpPr>
        <p:pic>
          <p:nvPicPr>
            <p:cNvPr id="8" name="Picture 15" descr="button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9" name="Text Box 1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1</a:t>
              </a: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7961313" y="6310313"/>
            <a:ext cx="423862" cy="431800"/>
            <a:chOff x="5289" y="3975"/>
            <a:chExt cx="267" cy="272"/>
          </a:xfrm>
        </p:grpSpPr>
        <p:pic>
          <p:nvPicPr>
            <p:cNvPr id="12" name="Picture 12" descr="button21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3" name="Text Box 13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rgbClr val="FF3300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</p:grp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8396288" y="6310313"/>
            <a:ext cx="423862" cy="431800"/>
            <a:chOff x="5289" y="3975"/>
            <a:chExt cx="267" cy="272"/>
          </a:xfrm>
        </p:grpSpPr>
        <p:pic>
          <p:nvPicPr>
            <p:cNvPr id="15" name="Picture 9" descr="button21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9" y="3975"/>
              <a:ext cx="267" cy="272"/>
            </a:xfrm>
            <a:prstGeom prst="rect">
              <a:avLst/>
            </a:prstGeom>
            <a:noFill/>
          </p:spPr>
        </p:pic>
        <p:sp>
          <p:nvSpPr>
            <p:cNvPr id="16" name="Text Box 10">
              <a:hlinkClick r:id="rId7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366" y="4010"/>
              <a:ext cx="1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54</Words>
  <Application>Microsoft Office PowerPoint</Application>
  <PresentationFormat>화면 슬라이드 쇼(4:3)</PresentationFormat>
  <Paragraphs>54</Paragraphs>
  <Slides>18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 kmcq</dc:creator>
  <cp:lastModifiedBy> kmcq</cp:lastModifiedBy>
  <cp:revision>7</cp:revision>
  <dcterms:created xsi:type="dcterms:W3CDTF">2009-10-31T17:06:14Z</dcterms:created>
  <dcterms:modified xsi:type="dcterms:W3CDTF">2009-10-31T20:39:39Z</dcterms:modified>
</cp:coreProperties>
</file>