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5C70-8E45-4683-BFC1-C3D933EA9300}" type="datetimeFigureOut">
              <a:rPr lang="ko-KR" altLang="en-US" smtClean="0"/>
              <a:t>2011-07-27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F6E66-1F6F-4FFC-AFA4-B37C8656BAA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그림 1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9144000" cy="5606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12" y="1259003"/>
            <a:ext cx="8423976" cy="4339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439" y="1259003"/>
            <a:ext cx="8497122" cy="4339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86" y="1185857"/>
            <a:ext cx="8759228" cy="44862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</cp:revision>
  <dcterms:created xsi:type="dcterms:W3CDTF">2011-07-27T01:24:09Z</dcterms:created>
  <dcterms:modified xsi:type="dcterms:W3CDTF">2011-07-27T01:51:07Z</dcterms:modified>
</cp:coreProperties>
</file>