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0" r:id="rId10"/>
    <p:sldId id="261" r:id="rId11"/>
    <p:sldId id="271" r:id="rId12"/>
    <p:sldId id="269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3" r:id="rId26"/>
    <p:sldId id="264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29E73-2911-4E75-B352-2B2F32C3848F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BB9D8-F636-4A50-894A-2B584959D41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9592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사 랑 합니   다 주님 사랑합니  다예수 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님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5" name="그림 14" descr="오직주~1 - 복사본 (7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560" y="285293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놀라  운그사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랑 찬양합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 </a:t>
            </a:r>
            <a:r>
              <a:rPr lang="en-US" altLang="ko-KR" sz="3200" b="1" dirty="0" smtClean="0"/>
              <a:t>-     </a:t>
            </a:r>
            <a:r>
              <a:rPr lang="ko-KR" altLang="en-US" sz="3200" b="1" dirty="0" smtClean="0"/>
              <a:t>다</a:t>
            </a:r>
            <a:r>
              <a:rPr lang="en-US" altLang="ko-KR" sz="3200" b="1" dirty="0" smtClean="0"/>
              <a:t>-  </a:t>
            </a:r>
            <a:r>
              <a:rPr lang="ko-KR" altLang="en-US" sz="3200" b="1" dirty="0" smtClean="0"/>
              <a:t>날위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292494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해주 걸어가 </a:t>
            </a:r>
            <a:r>
              <a:rPr lang="en-US" altLang="ko-KR" sz="3200" b="1" dirty="0" smtClean="0"/>
              <a:t>– </a:t>
            </a:r>
            <a:r>
              <a:rPr lang="ko-KR" altLang="en-US" sz="3200" b="1" dirty="0" smtClean="0"/>
              <a:t>신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그 길  따라 갑니  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다</a:t>
            </a:r>
            <a:endParaRPr lang="ko-KR" altLang="en-US" sz="3200" b="1" dirty="0"/>
          </a:p>
        </p:txBody>
      </p:sp>
      <p:pic>
        <p:nvPicPr>
          <p:cNvPr id="16" name="그림 15" descr="5 - 복사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412776"/>
            <a:ext cx="864096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285293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  주가 내게주</a:t>
            </a:r>
            <a:r>
              <a:rPr lang="en-US" altLang="ko-KR" sz="3200" b="1" dirty="0" smtClean="0"/>
              <a:t>–</a:t>
            </a:r>
            <a:r>
              <a:rPr lang="ko-KR" altLang="en-US" sz="3200" b="1" dirty="0" smtClean="0"/>
              <a:t>신사명가지 </a:t>
            </a:r>
            <a:r>
              <a:rPr lang="en-US" altLang="ko-KR" sz="3200" b="1" dirty="0" smtClean="0"/>
              <a:t>-  </a:t>
            </a:r>
            <a:r>
              <a:rPr lang="ko-KR" altLang="en-US" sz="3200" b="1" dirty="0" smtClean="0"/>
              <a:t>고</a:t>
            </a:r>
            <a:endParaRPr lang="ko-KR" altLang="en-US" sz="3200" b="1" dirty="0"/>
          </a:p>
        </p:txBody>
      </p:sp>
      <p:pic>
        <p:nvPicPr>
          <p:cNvPr id="19" name="그림 18" descr="5 - 복사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96752"/>
            <a:ext cx="1561905" cy="1368152"/>
          </a:xfrm>
          <a:prstGeom prst="rect">
            <a:avLst/>
          </a:prstGeom>
        </p:spPr>
      </p:pic>
      <p:pic>
        <p:nvPicPr>
          <p:cNvPr id="20" name="그림 19" descr="7 - 복사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1124744"/>
            <a:ext cx="7171429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9592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사 랑 합니   다 주님 사랑합니  다예수 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님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3568" y="270892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주님  향한내마음 을 기뻐  노래합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 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다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5576" y="270892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내가  아프 고 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들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때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내맘  고 쳐주시 니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 치유 하신주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사 랑해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요</a:t>
            </a:r>
            <a:r>
              <a:rPr lang="en-US" altLang="ko-KR" sz="3200" b="1" dirty="0" smtClean="0"/>
              <a:t>-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568" y="292494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위해죽으시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고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나를 위해부활하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신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5" name="그림 14" descr="오직주~1 - 복사본 (7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11560" y="285293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놀라  운그사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랑 찬양합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 </a:t>
            </a:r>
            <a:r>
              <a:rPr lang="en-US" altLang="ko-KR" sz="3200" b="1" dirty="0" smtClean="0"/>
              <a:t>-     </a:t>
            </a:r>
            <a:r>
              <a:rPr lang="ko-KR" altLang="en-US" sz="3200" b="1" dirty="0" smtClean="0"/>
              <a:t>다</a:t>
            </a:r>
            <a:r>
              <a:rPr lang="en-US" altLang="ko-KR" sz="3200" b="1" dirty="0" smtClean="0"/>
              <a:t>-  </a:t>
            </a:r>
            <a:r>
              <a:rPr lang="ko-KR" altLang="en-US" sz="3200" b="1" dirty="0" smtClean="0"/>
              <a:t>날위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292494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해주 걸어가 </a:t>
            </a:r>
            <a:r>
              <a:rPr lang="en-US" altLang="ko-KR" sz="3200" b="1" dirty="0" smtClean="0"/>
              <a:t>– </a:t>
            </a:r>
            <a:r>
              <a:rPr lang="ko-KR" altLang="en-US" sz="3200" b="1" dirty="0" smtClean="0"/>
              <a:t>신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그 길  따라 갑니  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다</a:t>
            </a:r>
            <a:endParaRPr lang="ko-KR" altLang="en-US" sz="3200" b="1" dirty="0"/>
          </a:p>
        </p:txBody>
      </p:sp>
      <p:pic>
        <p:nvPicPr>
          <p:cNvPr id="16" name="그림 15" descr="5 - 복사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412776"/>
            <a:ext cx="864096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3568" y="270892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주님  향한내마음 을 기뻐  노래합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 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다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285293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  주가 내게주</a:t>
            </a:r>
            <a:r>
              <a:rPr lang="en-US" altLang="ko-KR" sz="3200" b="1" dirty="0" smtClean="0"/>
              <a:t>–</a:t>
            </a:r>
            <a:r>
              <a:rPr lang="ko-KR" altLang="en-US" sz="3200" b="1" dirty="0" smtClean="0"/>
              <a:t>신사명가지 </a:t>
            </a:r>
            <a:r>
              <a:rPr lang="en-US" altLang="ko-KR" sz="3200" b="1" dirty="0" smtClean="0"/>
              <a:t>-  </a:t>
            </a:r>
            <a:r>
              <a:rPr lang="ko-KR" altLang="en-US" sz="3200" b="1" dirty="0" smtClean="0"/>
              <a:t>고</a:t>
            </a:r>
            <a:endParaRPr lang="ko-KR" altLang="en-US" sz="3200" b="1" dirty="0"/>
          </a:p>
        </p:txBody>
      </p:sp>
      <p:pic>
        <p:nvPicPr>
          <p:cNvPr id="19" name="그림 18" descr="5 - 복사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96752"/>
            <a:ext cx="1561905" cy="1368152"/>
          </a:xfrm>
          <a:prstGeom prst="rect">
            <a:avLst/>
          </a:prstGeom>
        </p:spPr>
      </p:pic>
      <p:pic>
        <p:nvPicPr>
          <p:cNvPr id="20" name="그림 19" descr="7 - 복사본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1124744"/>
            <a:ext cx="7171429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9592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사 랑 합니   다 주님 사랑합니  다예수 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님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3568" y="270892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주님  향한내마음 을 기뻐  노래합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 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다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5576" y="270892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내가  아프 고 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들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때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내맘  고 쳐주시 니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 치유 하신주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사 랑해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요</a:t>
            </a:r>
            <a:r>
              <a:rPr lang="en-US" altLang="ko-KR" sz="3200" b="1" dirty="0" smtClean="0"/>
              <a:t>-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5" name="그림 14" descr="오직주~1 - 복사본 (7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6" name="그림 15" descr="오직주~1 - 복사본 (8)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7" name="그림 16" descr="오직주~1 - 복사본 (9)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512" y="1196752"/>
            <a:ext cx="8784976" cy="158417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43608" y="285293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사랑합니   다 주님사랑 합니 다 예수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님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5" name="그림 14" descr="오직주~1 - 복사본 (7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6" name="그림 15" descr="오직주~1 - 복사본 (8)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pic>
        <p:nvPicPr>
          <p:cNvPr id="17" name="그림 16" descr="오직주~1 - 복사본 (9)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512" y="1196752"/>
            <a:ext cx="8784976" cy="1584176"/>
          </a:xfrm>
          <a:prstGeom prst="rect">
            <a:avLst/>
          </a:prstGeom>
        </p:spPr>
      </p:pic>
      <p:pic>
        <p:nvPicPr>
          <p:cNvPr id="18" name="그림 17" descr="오직주~1 - 복사본 (10)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9512" y="1196752"/>
            <a:ext cx="8784976" cy="158417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11560" y="285293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나를     위 로 하신  주     사 랑 해     요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5576" y="270892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내가  아프 고 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들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때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내맘  고 쳐주시 니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 치유 하신주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사 랑해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요</a:t>
            </a:r>
            <a:r>
              <a:rPr lang="en-US" altLang="ko-KR" sz="3200" b="1" dirty="0" smtClean="0"/>
              <a:t>-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99592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사 랑 합니   다 주님 사랑합니  다예수 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님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3568" y="270892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온맘  다해주섬기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며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주를  바라봅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니</a:t>
            </a:r>
            <a:r>
              <a:rPr lang="en-US" altLang="ko-KR" sz="3200" b="1" dirty="0" smtClean="0"/>
              <a:t>-  </a:t>
            </a:r>
            <a:r>
              <a:rPr lang="ko-KR" altLang="en-US" sz="3200" b="1" dirty="0" smtClean="0"/>
              <a:t>다</a:t>
            </a:r>
            <a:r>
              <a:rPr lang="en-US" altLang="ko-KR" sz="3200" b="1" dirty="0" smtClean="0"/>
              <a:t>-</a:t>
            </a:r>
            <a:endParaRPr lang="ko-KR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5576" y="270892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내가  슬프 고 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들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때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나를  만 져주시 니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55576" y="2780928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 위로 하신주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사 랑해</a:t>
            </a:r>
            <a:r>
              <a:rPr lang="en-US" altLang="ko-KR" sz="3200" b="1" dirty="0" smtClean="0"/>
              <a:t>-   </a:t>
            </a:r>
            <a:r>
              <a:rPr lang="ko-KR" altLang="en-US" sz="3200" b="1" dirty="0" smtClean="0"/>
              <a:t>요</a:t>
            </a:r>
            <a:r>
              <a:rPr lang="en-US" altLang="ko-KR" sz="3200" b="1" dirty="0" smtClean="0"/>
              <a:t>-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69269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/>
              <a:t>사랑합니다 주님 </a:t>
            </a:r>
            <a:r>
              <a:rPr lang="en-US" altLang="ko-KR" sz="3200" dirty="0" smtClean="0"/>
              <a:t>/ </a:t>
            </a:r>
            <a:r>
              <a:rPr lang="ko-KR" altLang="en-US" sz="3200" dirty="0" smtClean="0"/>
              <a:t>다윗과 요나단</a:t>
            </a:r>
            <a:endParaRPr lang="ko-KR" altLang="en-US" sz="3200" dirty="0"/>
          </a:p>
        </p:txBody>
      </p:sp>
      <p:pic>
        <p:nvPicPr>
          <p:cNvPr id="8" name="그림 7" descr="기6F5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8834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76672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사랑합니다 주님</a:t>
            </a:r>
            <a:r>
              <a:rPr lang="en-US" altLang="ko-KR" sz="2400" dirty="0" smtClean="0"/>
              <a:t>/ </a:t>
            </a:r>
            <a:r>
              <a:rPr lang="ko-KR" altLang="en-US" sz="2400" dirty="0" smtClean="0"/>
              <a:t>다윗과 요나단</a:t>
            </a:r>
            <a:endParaRPr lang="ko-KR" altLang="en-US" sz="2400" dirty="0"/>
          </a:p>
        </p:txBody>
      </p:sp>
      <p:pic>
        <p:nvPicPr>
          <p:cNvPr id="10" name="그림 9" descr="오직주~1 - 복사본 (2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1" name="그림 10" descr="오직주~1 - 복사본 (3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268760"/>
            <a:ext cx="8784976" cy="1296144"/>
          </a:xfrm>
          <a:prstGeom prst="rect">
            <a:avLst/>
          </a:prstGeom>
        </p:spPr>
      </p:pic>
      <p:pic>
        <p:nvPicPr>
          <p:cNvPr id="12" name="그림 11" descr="오직주~1 - 복사본 (4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268760"/>
            <a:ext cx="8784976" cy="1368152"/>
          </a:xfrm>
          <a:prstGeom prst="rect">
            <a:avLst/>
          </a:prstGeom>
        </p:spPr>
      </p:pic>
      <p:pic>
        <p:nvPicPr>
          <p:cNvPr id="13" name="그림 12" descr="오직주~1 - 복사본 (5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268760"/>
            <a:ext cx="8784976" cy="1440160"/>
          </a:xfrm>
          <a:prstGeom prst="rect">
            <a:avLst/>
          </a:prstGeom>
        </p:spPr>
      </p:pic>
      <p:pic>
        <p:nvPicPr>
          <p:cNvPr id="14" name="그림 13" descr="오직주~1 - 복사본 (6)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196752"/>
            <a:ext cx="8784976" cy="15121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3568" y="292494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나를  위해죽으시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고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나를 위해부활하</a:t>
            </a:r>
            <a:r>
              <a:rPr lang="en-US" altLang="ko-KR" sz="3200" b="1" dirty="0" smtClean="0"/>
              <a:t>-</a:t>
            </a:r>
            <a:r>
              <a:rPr lang="ko-KR" altLang="en-US" sz="3200" b="1" dirty="0" smtClean="0"/>
              <a:t>신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520</Words>
  <Application>Microsoft Office PowerPoint</Application>
  <PresentationFormat>화면 슬라이드 쇼(4:3)</PresentationFormat>
  <Paragraphs>78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송우헌</dc:creator>
  <cp:lastModifiedBy>송우헌</cp:lastModifiedBy>
  <cp:revision>12</cp:revision>
  <dcterms:created xsi:type="dcterms:W3CDTF">2011-02-13T07:05:13Z</dcterms:created>
  <dcterms:modified xsi:type="dcterms:W3CDTF">2011-02-13T08:56:27Z</dcterms:modified>
</cp:coreProperties>
</file>