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F003-E8A1-4510-B213-77666E0DEA31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292F-BC53-4E00-B6A2-7DBD75977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F003-E8A1-4510-B213-77666E0DEA31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292F-BC53-4E00-B6A2-7DBD75977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F003-E8A1-4510-B213-77666E0DEA31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292F-BC53-4E00-B6A2-7DBD75977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F003-E8A1-4510-B213-77666E0DEA31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292F-BC53-4E00-B6A2-7DBD75977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F003-E8A1-4510-B213-77666E0DEA31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292F-BC53-4E00-B6A2-7DBD75977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F003-E8A1-4510-B213-77666E0DEA31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292F-BC53-4E00-B6A2-7DBD75977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F003-E8A1-4510-B213-77666E0DEA31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292F-BC53-4E00-B6A2-7DBD75977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F003-E8A1-4510-B213-77666E0DEA31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292F-BC53-4E00-B6A2-7DBD75977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F003-E8A1-4510-B213-77666E0DEA31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292F-BC53-4E00-B6A2-7DBD75977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F003-E8A1-4510-B213-77666E0DEA31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292F-BC53-4E00-B6A2-7DBD75977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F003-E8A1-4510-B213-77666E0DEA31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292F-BC53-4E00-B6A2-7DBD75977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6F003-E8A1-4510-B213-77666E0DEA31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292F-BC53-4E00-B6A2-7DBD75977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2009-12-23T12:50:31Z</dcterms:created>
  <dcterms:modified xsi:type="dcterms:W3CDTF">2009-12-23T12:51:23Z</dcterms:modified>
</cp:coreProperties>
</file>