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77" y="1063211"/>
            <a:ext cx="8058246" cy="265154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사랑합니다 나의 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57158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97116" y="188588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348" y="600076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55408"/>
            <a:ext cx="8058246" cy="2730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/>
            </a:gs>
            <a:gs pos="100000">
              <a:srgbClr val="FFC000">
                <a:alpha val="59000"/>
              </a:srgb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00108"/>
            <a:ext cx="8058246" cy="279783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231.jpg"/>
          <p:cNvPicPr>
            <a:picLocks noChangeAspect="1"/>
          </p:cNvPicPr>
          <p:nvPr/>
        </p:nvPicPr>
        <p:blipFill>
          <a:blip r:embed="rId3"/>
          <a:srcRect l="46875" t="30208" r="7031"/>
          <a:stretch>
            <a:fillRect/>
          </a:stretch>
        </p:blipFill>
        <p:spPr>
          <a:xfrm>
            <a:off x="5143504" y="3857628"/>
            <a:ext cx="2642131" cy="300037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9" name="그림 8" descr="239.jpg"/>
          <p:cNvPicPr>
            <a:picLocks noChangeAspect="1"/>
          </p:cNvPicPr>
          <p:nvPr/>
        </p:nvPicPr>
        <p:blipFill>
          <a:blip r:embed="rId4"/>
          <a:srcRect l="3927"/>
          <a:stretch>
            <a:fillRect/>
          </a:stretch>
        </p:blipFill>
        <p:spPr>
          <a:xfrm>
            <a:off x="1571604" y="4000504"/>
            <a:ext cx="2797640" cy="285749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bg1"/>
            </a:gs>
            <a:gs pos="100000">
              <a:schemeClr val="accent5">
                <a:lumMod val="60000"/>
                <a:lumOff val="4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214422"/>
            <a:ext cx="8058246" cy="272468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2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864487"/>
            <a:ext cx="2305048" cy="299351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그림 7" descr="184.jpg"/>
          <p:cNvPicPr>
            <a:picLocks noChangeAspect="1"/>
          </p:cNvPicPr>
          <p:nvPr/>
        </p:nvPicPr>
        <p:blipFill>
          <a:blip r:embed="rId4"/>
          <a:srcRect l="3906" t="58333" r="61719"/>
          <a:stretch>
            <a:fillRect/>
          </a:stretch>
        </p:blipFill>
        <p:spPr>
          <a:xfrm>
            <a:off x="1428728" y="4000504"/>
            <a:ext cx="3143272" cy="285749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77" y="1000108"/>
            <a:ext cx="8058246" cy="272468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97116" y="188588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142984"/>
            <a:ext cx="8058246" cy="265154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47.jpg"/>
          <p:cNvPicPr>
            <a:picLocks noChangeAspect="1"/>
          </p:cNvPicPr>
          <p:nvPr/>
        </p:nvPicPr>
        <p:blipFill>
          <a:blip r:embed="rId2"/>
          <a:srcRect b="9375"/>
          <a:stretch>
            <a:fillRect/>
          </a:stretch>
        </p:blipFill>
        <p:spPr>
          <a:xfrm>
            <a:off x="1214414" y="1468342"/>
            <a:ext cx="7929586" cy="538965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0" y="214290"/>
            <a:ext cx="2857488" cy="664371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0000"/>
                </a:schemeClr>
              </a:gs>
              <a:gs pos="30000">
                <a:schemeClr val="bg1"/>
              </a:gs>
              <a:gs pos="100000">
                <a:schemeClr val="bg1">
                  <a:alpha val="3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192880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0000"/>
                </a:schemeClr>
              </a:gs>
              <a:gs pos="30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77" y="642918"/>
            <a:ext cx="805824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77" y="928670"/>
            <a:ext cx="8058246" cy="2797833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</Words>
  <Application>Microsoft Office PowerPoint</Application>
  <PresentationFormat>화면 슬라이드 쇼(4:3)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2010-03-06T11:05:54Z</dcterms:modified>
</cp:coreProperties>
</file>