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1063211"/>
            <a:ext cx="8058246" cy="2651541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642910" y="142852"/>
            <a:ext cx="41056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사랑합니다 나의 예수님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57158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97116" y="188588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14348" y="6000768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1055408"/>
            <a:ext cx="8058246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1000108"/>
            <a:ext cx="8058246" cy="2797833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714348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1214422"/>
            <a:ext cx="8058246" cy="2724687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714348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1000108"/>
            <a:ext cx="8058246" cy="2724687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97116" y="188588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14348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1142984"/>
            <a:ext cx="8058246" cy="2651541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14348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1142984"/>
            <a:ext cx="8058246" cy="2730782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714348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7" y="1214422"/>
            <a:ext cx="8058246" cy="2797833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14348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</Words>
  <Application>Microsoft Office PowerPoint</Application>
  <PresentationFormat>화면 슬라이드 쇼(4:3)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2010-03-06T10:43:55Z</dcterms:modified>
</cp:coreProperties>
</file>