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사랑합니다 나의 예수님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522124"/>
            <a:ext cx="8046055" cy="6193024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897116" y="1671568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332488"/>
            <a:ext cx="8046055" cy="61930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332488"/>
            <a:ext cx="8046055" cy="619302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97116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332488"/>
            <a:ext cx="8046055" cy="61930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2010-02-18T04:46:16Z</dcterms:created>
  <dcterms:modified xsi:type="dcterms:W3CDTF">2010-03-06T10:33:16Z</dcterms:modified>
</cp:coreProperties>
</file>