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사랑합니다 나의 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522124"/>
            <a:ext cx="8046055" cy="6193024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897116" y="1671568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332488"/>
            <a:ext cx="8046055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332488"/>
            <a:ext cx="8046055" cy="619302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97116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332488"/>
            <a:ext cx="8046055" cy="61930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화면 슬라이드 쇼(4:3)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2010-03-06T10:33:16Z</dcterms:modified>
</cp:coreProperties>
</file>