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C3F0D-8EFF-41E4-BFFA-1A6B10922ACA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3F8FF-F0ED-451C-A317-1E426CCBBA1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27AEA-CDFA-487B-A400-6871609EFA6D}" type="datetimeFigureOut">
              <a:rPr lang="ko-KR" altLang="en-US" smtClean="0"/>
              <a:t>2010-10-13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3BF6-C958-41CD-8126-079E4C1DBA50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사랑합니다나의예수님-01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093296"/>
          </a:xfrm>
          <a:prstGeom prst="rect">
            <a:avLst/>
          </a:prstGeom>
          <a:noFill/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323528" y="4077072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사랑합니다 나의 예수님</a:t>
            </a: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사랑합니다 아주 많이요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사랑합니다나의예수님-02-05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336"/>
          </a:xfrm>
          <a:prstGeom prst="rect">
            <a:avLst/>
          </a:prstGeom>
          <a:noFill/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323528" y="4293096"/>
            <a:ext cx="8496944" cy="223224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사랑합니다 나의 예수님</a:t>
            </a: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 사랑합니다 그것 </a:t>
            </a:r>
            <a:r>
              <a:rPr lang="ko-KR" altLang="en-US" sz="6000" b="1" dirty="0" err="1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뿐예요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사랑합니다나의예수님-03-06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4293096"/>
          </a:xfrm>
          <a:prstGeom prst="rect">
            <a:avLst/>
          </a:prstGeom>
          <a:noFill/>
        </p:spPr>
      </p:pic>
      <p:sp>
        <p:nvSpPr>
          <p:cNvPr id="3" name="제목 1"/>
          <p:cNvSpPr txBox="1">
            <a:spLocks/>
          </p:cNvSpPr>
          <p:nvPr/>
        </p:nvSpPr>
        <p:spPr>
          <a:xfrm>
            <a:off x="323528" y="2852936"/>
            <a:ext cx="8496944" cy="3744416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사랑한다 아들아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내가 너를 잘 아노라</a:t>
            </a:r>
            <a:endParaRPr lang="en-US" altLang="ko-KR" sz="6000" b="1" dirty="0" smtClean="0">
              <a:solidFill>
                <a:schemeClr val="bg1"/>
              </a:solidFill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Y헤드라인M" pitchFamily="18" charset="-127"/>
                <a:ea typeface="HY헤드라인M" pitchFamily="18" charset="-127"/>
                <a:cs typeface="+mj-cs"/>
              </a:rPr>
              <a:t>사랑한다 내 딸아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6000" b="1" dirty="0" smtClean="0">
                <a:solidFill>
                  <a:schemeClr val="bg1"/>
                </a:solidFill>
                <a:latin typeface="HY헤드라인M" pitchFamily="18" charset="-127"/>
                <a:ea typeface="HY헤드라인M" pitchFamily="18" charset="-127"/>
                <a:cs typeface="+mj-cs"/>
              </a:rPr>
              <a:t>내게 축복 더하노라</a:t>
            </a:r>
            <a:endParaRPr kumimoji="0" lang="en-US" altLang="ko-KR" sz="6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HY헤드라인M" pitchFamily="18" charset="-127"/>
              <a:ea typeface="HY헤드라인M" pitchFamily="18" charset="-127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</Words>
  <Application>Microsoft Office PowerPoint</Application>
  <PresentationFormat>화면 슬라이드 쇼(4:3)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xp</dc:creator>
  <cp:lastModifiedBy>xp</cp:lastModifiedBy>
  <cp:revision>5</cp:revision>
  <dcterms:created xsi:type="dcterms:W3CDTF">2010-10-12T23:01:52Z</dcterms:created>
  <dcterms:modified xsi:type="dcterms:W3CDTF">2010-10-12T23:05:44Z</dcterms:modified>
</cp:coreProperties>
</file>