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사랑합니다나의예수님-01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93296"/>
          </a:xfrm>
          <a:prstGeom prst="rect">
            <a:avLst/>
          </a:prstGeom>
          <a:noFill/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323528" y="4077072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사랑합니다 나의 예수님</a:t>
            </a: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사랑합니다 아주 많이요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사랑합니다나의예수님-02-05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323528" y="4293096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사랑합니다 나의 예수님</a:t>
            </a: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사랑합니다 그것 </a:t>
            </a:r>
            <a:r>
              <a:rPr lang="ko-KR" altLang="en-US" sz="6000" b="1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뿐예요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사랑합니다나의예수님-03-06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93096"/>
          </a:xfrm>
          <a:prstGeom prst="rect">
            <a:avLst/>
          </a:prstGeom>
          <a:noFill/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323528" y="2852936"/>
            <a:ext cx="8496944" cy="37444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사랑한다 아들아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내가 너를 잘 아노라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사랑한다 내 딸아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내게 축복 더하노라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5</cp:revision>
  <dcterms:created xsi:type="dcterms:W3CDTF">2010-10-12T23:01:52Z</dcterms:created>
  <dcterms:modified xsi:type="dcterms:W3CDTF">2010-10-12T23:05:44Z</dcterms:modified>
</cp:coreProperties>
</file>