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DBB59-41AF-46CF-8BBB-736941915926}" type="datetimeFigureOut">
              <a:rPr lang="ko-KR" altLang="en-US" smtClean="0"/>
              <a:t>2009-06-13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10541-8EEA-420F-9435-5B982D71229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2009-06-13T01:11:16Z</dcterms:created>
  <dcterms:modified xsi:type="dcterms:W3CDTF">2009-06-13T01:12:06Z</dcterms:modified>
</cp:coreProperties>
</file>