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364BE-0622-4122-90A4-330471FC9F87}" type="datetimeFigureOut">
              <a:rPr lang="ko-KR" altLang="en-US" smtClean="0"/>
              <a:t>2010-02-27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BF6C4-F396-43AA-ABA7-85B3535DBC3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364BE-0622-4122-90A4-330471FC9F87}" type="datetimeFigureOut">
              <a:rPr lang="ko-KR" altLang="en-US" smtClean="0"/>
              <a:t>2010-02-27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BF6C4-F396-43AA-ABA7-85B3535DBC3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364BE-0622-4122-90A4-330471FC9F87}" type="datetimeFigureOut">
              <a:rPr lang="ko-KR" altLang="en-US" smtClean="0"/>
              <a:t>2010-02-27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BF6C4-F396-43AA-ABA7-85B3535DBC3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364BE-0622-4122-90A4-330471FC9F87}" type="datetimeFigureOut">
              <a:rPr lang="ko-KR" altLang="en-US" smtClean="0"/>
              <a:t>2010-02-27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BF6C4-F396-43AA-ABA7-85B3535DBC3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364BE-0622-4122-90A4-330471FC9F87}" type="datetimeFigureOut">
              <a:rPr lang="ko-KR" altLang="en-US" smtClean="0"/>
              <a:t>2010-02-27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BF6C4-F396-43AA-ABA7-85B3535DBC3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364BE-0622-4122-90A4-330471FC9F87}" type="datetimeFigureOut">
              <a:rPr lang="ko-KR" altLang="en-US" smtClean="0"/>
              <a:t>2010-02-27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BF6C4-F396-43AA-ABA7-85B3535DBC3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364BE-0622-4122-90A4-330471FC9F87}" type="datetimeFigureOut">
              <a:rPr lang="ko-KR" altLang="en-US" smtClean="0"/>
              <a:t>2010-02-27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BF6C4-F396-43AA-ABA7-85B3535DBC3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364BE-0622-4122-90A4-330471FC9F87}" type="datetimeFigureOut">
              <a:rPr lang="ko-KR" altLang="en-US" smtClean="0"/>
              <a:t>2010-02-27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BF6C4-F396-43AA-ABA7-85B3535DBC3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364BE-0622-4122-90A4-330471FC9F87}" type="datetimeFigureOut">
              <a:rPr lang="ko-KR" altLang="en-US" smtClean="0"/>
              <a:t>2010-02-27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BF6C4-F396-43AA-ABA7-85B3535DBC3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364BE-0622-4122-90A4-330471FC9F87}" type="datetimeFigureOut">
              <a:rPr lang="ko-KR" altLang="en-US" smtClean="0"/>
              <a:t>2010-02-27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BF6C4-F396-43AA-ABA7-85B3535DBC3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364BE-0622-4122-90A4-330471FC9F87}" type="datetimeFigureOut">
              <a:rPr lang="ko-KR" altLang="en-US" smtClean="0"/>
              <a:t>2010-02-27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BF6C4-F396-43AA-ABA7-85B3535DBC3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364BE-0622-4122-90A4-330471FC9F87}" type="datetimeFigureOut">
              <a:rPr lang="ko-KR" altLang="en-US" smtClean="0"/>
              <a:t>2010-02-27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BF6C4-F396-43AA-ABA7-85B3535DBC3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Bar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화면 슬라이드 쇼(4:3)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한국인</dc:creator>
  <cp:lastModifiedBy>한국인</cp:lastModifiedBy>
  <cp:revision>1</cp:revision>
  <dcterms:created xsi:type="dcterms:W3CDTF">2010-02-27T01:45:17Z</dcterms:created>
  <dcterms:modified xsi:type="dcterms:W3CDTF">2010-02-27T01:46:15Z</dcterms:modified>
</cp:coreProperties>
</file>