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E8C8F-0483-415A-9059-522EA55FC6E4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4BC53-6271-4ECE-8BEC-6C79F49CA7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008C0-4A91-46D2-BF69-EB43CFCF9E6A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5A088-C2D7-4F69-A5E8-E12AA2C32C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5DA58-5F7F-4A3B-B6E7-BBF4744F811B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8297-B43B-4BAD-AEDC-2AF7B4A3D93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03949-3554-4137-9787-153A5386ED49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9914D-98D6-41E6-9B74-FFA85BBDF0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A3F0-277B-4996-8B28-6C5EC09F17A5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E1AB-EC83-4DCC-A41A-C515466557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92572-17F4-4A08-8968-5E4C04F241A9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BC90F-DE4B-4B22-92BF-D1AD5BFB02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B1C2-4EEA-4891-8199-4440B83BB28C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F2ED-FDE3-49C6-B42C-90F8B03A43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71ACF-4412-4CF0-A4A0-2861E67C31D5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134D-B94D-4F18-96AA-AE7EE35EEA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696DE-AC10-45A8-BD1A-1369CD4A2F73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E9529-A0EF-4EDE-B376-F696286566B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29875-C5E7-4A23-B948-768B38E0CC1C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9C30F-A07A-4C64-9543-0DCDF3A6E2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F135-8101-4180-B8CD-16DABC6E0F24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B2EB2-E5D9-41A9-AEDC-E3D8D2F50A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F15442-9808-42B9-9230-CB8AB010DE4E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9F5CDB3-48CD-42C9-B746-5CD1458DC6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60513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60513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726"/>
            <a:ext cx="9144000" cy="60513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HY울릉도M</vt:lpstr>
      <vt:lpstr>굴림</vt:lpstr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6</cp:revision>
  <dcterms:created xsi:type="dcterms:W3CDTF">2009-09-18T07:14:12Z</dcterms:created>
  <dcterms:modified xsi:type="dcterms:W3CDTF">2009-09-22T07:07:55Z</dcterms:modified>
</cp:coreProperties>
</file>