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E8C8F-0483-415A-9059-522EA55FC6E4}" type="datetimeFigureOut">
              <a:rPr lang="ko-KR" altLang="en-US"/>
              <a:pPr>
                <a:defRPr/>
              </a:pPr>
              <a:t>2009-09-22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4BC53-6271-4ECE-8BEC-6C79F49CA76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008C0-4A91-46D2-BF69-EB43CFCF9E6A}" type="datetimeFigureOut">
              <a:rPr lang="ko-KR" altLang="en-US"/>
              <a:pPr>
                <a:defRPr/>
              </a:pPr>
              <a:t>2009-09-22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5A088-C2D7-4F69-A5E8-E12AA2C32C7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5DA58-5F7F-4A3B-B6E7-BBF4744F811B}" type="datetimeFigureOut">
              <a:rPr lang="ko-KR" altLang="en-US"/>
              <a:pPr>
                <a:defRPr/>
              </a:pPr>
              <a:t>2009-09-22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88297-B43B-4BAD-AEDC-2AF7B4A3D93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03949-3554-4137-9787-153A5386ED49}" type="datetimeFigureOut">
              <a:rPr lang="ko-KR" altLang="en-US"/>
              <a:pPr>
                <a:defRPr/>
              </a:pPr>
              <a:t>2009-09-22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9914D-98D6-41E6-9B74-FFA85BBDF05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DA3F0-277B-4996-8B28-6C5EC09F17A5}" type="datetimeFigureOut">
              <a:rPr lang="ko-KR" altLang="en-US"/>
              <a:pPr>
                <a:defRPr/>
              </a:pPr>
              <a:t>2009-09-22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CE1AB-EC83-4DCC-A41A-C515466557C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92572-17F4-4A08-8968-5E4C04F241A9}" type="datetimeFigureOut">
              <a:rPr lang="ko-KR" altLang="en-US"/>
              <a:pPr>
                <a:defRPr/>
              </a:pPr>
              <a:t>2009-09-22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BC90F-DE4B-4B22-92BF-D1AD5BFB020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FB1C2-4EEA-4891-8199-4440B83BB28C}" type="datetimeFigureOut">
              <a:rPr lang="ko-KR" altLang="en-US"/>
              <a:pPr>
                <a:defRPr/>
              </a:pPr>
              <a:t>2009-09-22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7F2ED-FDE3-49C6-B42C-90F8B03A43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71ACF-4412-4CF0-A4A0-2861E67C31D5}" type="datetimeFigureOut">
              <a:rPr lang="ko-KR" altLang="en-US"/>
              <a:pPr>
                <a:defRPr/>
              </a:pPr>
              <a:t>2009-09-22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0134D-B94D-4F18-96AA-AE7EE35EEA3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696DE-AC10-45A8-BD1A-1369CD4A2F73}" type="datetimeFigureOut">
              <a:rPr lang="ko-KR" altLang="en-US"/>
              <a:pPr>
                <a:defRPr/>
              </a:pPr>
              <a:t>2009-09-22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E9529-A0EF-4EDE-B376-F696286566B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29875-C5E7-4A23-B948-768B38E0CC1C}" type="datetimeFigureOut">
              <a:rPr lang="ko-KR" altLang="en-US"/>
              <a:pPr>
                <a:defRPr/>
              </a:pPr>
              <a:t>2009-09-22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9C30F-A07A-4C64-9543-0DCDF3A6E2C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6F135-8101-4180-B8CD-16DABC6E0F24}" type="datetimeFigureOut">
              <a:rPr lang="ko-KR" altLang="en-US"/>
              <a:pPr>
                <a:defRPr/>
              </a:pPr>
              <a:t>2009-09-22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B2EB2-E5D9-41A9-AEDC-E3D8D2F50A0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5F15442-9808-42B9-9230-CB8AB010DE4E}" type="datetimeFigureOut">
              <a:rPr lang="ko-KR" altLang="en-US"/>
              <a:pPr>
                <a:defRPr/>
              </a:pPr>
              <a:t>2009-09-22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9F5CDB3-48CD-42C9-B746-5CD1458DC6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3322"/>
            <a:ext cx="9144000" cy="605135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3322"/>
            <a:ext cx="9144000" cy="605135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3322"/>
            <a:ext cx="9144000" cy="605135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0</Words>
  <Application>Microsoft Office PowerPoint</Application>
  <PresentationFormat>화면 슬라이드 쇼(4:3)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맑은 고딕</vt:lpstr>
      <vt:lpstr>Arial</vt:lpstr>
      <vt:lpstr>HY울릉도M</vt:lpstr>
      <vt:lpstr>굴림</vt:lpstr>
      <vt:lpstr>Office 테마</vt:lpstr>
      <vt:lpstr>슬라이드 1</vt:lpstr>
      <vt:lpstr>슬라이드 2</vt:lpstr>
      <vt:lpstr>슬라이드 3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韓國人</dc:creator>
  <cp:lastModifiedBy>韓國人</cp:lastModifiedBy>
  <cp:revision>5</cp:revision>
  <dcterms:created xsi:type="dcterms:W3CDTF">2009-09-18T07:14:12Z</dcterms:created>
  <dcterms:modified xsi:type="dcterms:W3CDTF">2009-09-22T07:05:26Z</dcterms:modified>
</cp:coreProperties>
</file>