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65" d="100"/>
          <a:sy n="65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9BCC8-3DF8-4DF5-851E-AFF52521628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839B-07A1-4A6F-8658-2C3CCB70F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956"/>
            <a:ext cx="9144000" cy="677404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28"/>
            <a:ext cx="821537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956"/>
            <a:ext cx="9144000" cy="677404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8604"/>
            <a:ext cx="807249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956"/>
            <a:ext cx="9144000" cy="6774044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28604"/>
            <a:ext cx="800105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956"/>
            <a:ext cx="9144000" cy="6774044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04"/>
            <a:ext cx="840105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956"/>
            <a:ext cx="9144000" cy="6774044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42"/>
            <a:ext cx="83058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956"/>
            <a:ext cx="9144000" cy="6774044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8604"/>
            <a:ext cx="84486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3</cp:revision>
  <dcterms:created xsi:type="dcterms:W3CDTF">2010-06-26T05:00:04Z</dcterms:created>
  <dcterms:modified xsi:type="dcterms:W3CDTF">2010-06-26T10:51:52Z</dcterms:modified>
</cp:coreProperties>
</file>