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8AF-121B-4855-BD73-68A10085F040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E6B-B91B-4C02-ABCC-C158EBB13A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8AF-121B-4855-BD73-68A10085F040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E6B-B91B-4C02-ABCC-C158EBB13A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8AF-121B-4855-BD73-68A10085F040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E6B-B91B-4C02-ABCC-C158EBB13A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8AF-121B-4855-BD73-68A10085F040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E6B-B91B-4C02-ABCC-C158EBB13A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8AF-121B-4855-BD73-68A10085F040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E6B-B91B-4C02-ABCC-C158EBB13A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8AF-121B-4855-BD73-68A10085F040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E6B-B91B-4C02-ABCC-C158EBB13A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8AF-121B-4855-BD73-68A10085F040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E6B-B91B-4C02-ABCC-C158EBB13A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8AF-121B-4855-BD73-68A10085F040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E6B-B91B-4C02-ABCC-C158EBB13A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8AF-121B-4855-BD73-68A10085F040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E6B-B91B-4C02-ABCC-C158EBB13A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8AF-121B-4855-BD73-68A10085F040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E6B-B91B-4C02-ABCC-C158EBB13A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8AF-121B-4855-BD73-68A10085F040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E6B-B91B-4C02-ABCC-C158EBB13A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698AF-121B-4855-BD73-68A10085F040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AFE6B-B91B-4C02-ABCC-C158EBB13A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2009-09-04T08:31:15Z</dcterms:created>
  <dcterms:modified xsi:type="dcterms:W3CDTF">2009-09-04T08:32:33Z</dcterms:modified>
</cp:coreProperties>
</file>