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9" r:id="rId3"/>
    <p:sldId id="266" r:id="rId4"/>
    <p:sldId id="265" r:id="rId5"/>
    <p:sldId id="260" r:id="rId6"/>
    <p:sldId id="261" r:id="rId7"/>
    <p:sldId id="262" r:id="rId8"/>
    <p:sldId id="267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D1A12-7450-47F0-B5CA-5403CF009976}" type="datetimeFigureOut">
              <a:rPr lang="ko-KR" altLang="en-US" smtClean="0"/>
              <a:pPr/>
              <a:t>2011-07-16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B2CDF-3BF5-458B-A167-7EC264FA6CF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.png"/>
          <p:cNvPicPr>
            <a:picLocks noChangeAspect="1"/>
          </p:cNvPicPr>
          <p:nvPr/>
        </p:nvPicPr>
        <p:blipFill>
          <a:blip r:embed="rId2" cstate="print"/>
          <a:srcRect b="66638"/>
          <a:stretch>
            <a:fillRect/>
          </a:stretch>
        </p:blipFill>
        <p:spPr>
          <a:xfrm>
            <a:off x="323528" y="188640"/>
            <a:ext cx="8312655" cy="2952328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.png"/>
          <p:cNvPicPr>
            <a:picLocks noChangeAspect="1"/>
          </p:cNvPicPr>
          <p:nvPr/>
        </p:nvPicPr>
        <p:blipFill>
          <a:blip r:embed="rId2" cstate="print"/>
          <a:srcRect t="33362" b="34550"/>
          <a:stretch>
            <a:fillRect/>
          </a:stretch>
        </p:blipFill>
        <p:spPr>
          <a:xfrm>
            <a:off x="323528" y="476672"/>
            <a:ext cx="8280000" cy="2880320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5.png"/>
          <p:cNvPicPr>
            <a:picLocks noChangeAspect="1"/>
          </p:cNvPicPr>
          <p:nvPr/>
        </p:nvPicPr>
        <p:blipFill>
          <a:blip r:embed="rId2" cstate="print"/>
          <a:srcRect b="49210"/>
          <a:stretch>
            <a:fillRect/>
          </a:stretch>
        </p:blipFill>
        <p:spPr>
          <a:xfrm>
            <a:off x="323528" y="404664"/>
            <a:ext cx="8280000" cy="2640984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5.png"/>
          <p:cNvPicPr>
            <a:picLocks noChangeAspect="1"/>
          </p:cNvPicPr>
          <p:nvPr/>
        </p:nvPicPr>
        <p:blipFill>
          <a:blip r:embed="rId2" cstate="print"/>
          <a:srcRect t="50790"/>
          <a:stretch>
            <a:fillRect/>
          </a:stretch>
        </p:blipFill>
        <p:spPr>
          <a:xfrm>
            <a:off x="323528" y="476672"/>
            <a:ext cx="8280000" cy="2558856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.png"/>
          <p:cNvPicPr>
            <a:picLocks noChangeAspect="1"/>
          </p:cNvPicPr>
          <p:nvPr/>
        </p:nvPicPr>
        <p:blipFill>
          <a:blip r:embed="rId2" cstate="print"/>
          <a:srcRect t="64262" b="2461"/>
          <a:stretch>
            <a:fillRect/>
          </a:stretch>
        </p:blipFill>
        <p:spPr>
          <a:xfrm>
            <a:off x="467544" y="404664"/>
            <a:ext cx="8280000" cy="2808312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3.png"/>
          <p:cNvPicPr>
            <a:picLocks noChangeAspect="1"/>
          </p:cNvPicPr>
          <p:nvPr/>
        </p:nvPicPr>
        <p:blipFill>
          <a:blip r:embed="rId2" cstate="print"/>
          <a:srcRect b="65639"/>
          <a:stretch>
            <a:fillRect/>
          </a:stretch>
        </p:blipFill>
        <p:spPr>
          <a:xfrm>
            <a:off x="323528" y="260648"/>
            <a:ext cx="8280000" cy="2793895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6.png"/>
          <p:cNvPicPr>
            <a:picLocks noChangeAspect="1"/>
          </p:cNvPicPr>
          <p:nvPr/>
        </p:nvPicPr>
        <p:blipFill>
          <a:blip r:embed="rId2" cstate="print"/>
          <a:srcRect t="32967" b="35401"/>
          <a:stretch>
            <a:fillRect/>
          </a:stretch>
        </p:blipFill>
        <p:spPr>
          <a:xfrm>
            <a:off x="323528" y="404664"/>
            <a:ext cx="8280000" cy="2543169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6.png"/>
          <p:cNvPicPr>
            <a:picLocks noChangeAspect="1"/>
          </p:cNvPicPr>
          <p:nvPr/>
        </p:nvPicPr>
        <p:blipFill>
          <a:blip r:embed="rId2" cstate="print"/>
          <a:srcRect t="63383" b="3769"/>
          <a:stretch>
            <a:fillRect/>
          </a:stretch>
        </p:blipFill>
        <p:spPr>
          <a:xfrm>
            <a:off x="395536" y="404664"/>
            <a:ext cx="8280000" cy="3096344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4.emf"/>
          <p:cNvPicPr>
            <a:picLocks noChangeAspect="1"/>
          </p:cNvPicPr>
          <p:nvPr/>
        </p:nvPicPr>
        <p:blipFill>
          <a:blip r:embed="rId2" cstate="print"/>
          <a:srcRect b="43290"/>
          <a:stretch>
            <a:fillRect/>
          </a:stretch>
        </p:blipFill>
        <p:spPr>
          <a:xfrm>
            <a:off x="323528" y="476672"/>
            <a:ext cx="8280000" cy="1947450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0</Words>
  <Application>Microsoft Office PowerPoint</Application>
  <PresentationFormat>화면 슬라이드 쇼(4:3)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12191062</dc:creator>
  <cp:lastModifiedBy>이삭</cp:lastModifiedBy>
  <cp:revision>8</cp:revision>
  <dcterms:created xsi:type="dcterms:W3CDTF">2011-05-26T01:32:16Z</dcterms:created>
  <dcterms:modified xsi:type="dcterms:W3CDTF">2011-07-16T02:35:42Z</dcterms:modified>
</cp:coreProperties>
</file>