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F4840-5936-4160-9574-F47069B81597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4428-7608-48AE-AD90-6743F813FB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094"/>
            <a:ext cx="8572560" cy="514492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1042635" y="363660"/>
            <a:ext cx="29578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215338" y="6215082"/>
            <a:ext cx="692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1/6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53483"/>
            <a:ext cx="1875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215082"/>
            <a:ext cx="692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2/6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15082"/>
            <a:ext cx="6944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3/6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6253483"/>
            <a:ext cx="1875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15082"/>
            <a:ext cx="692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4/6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6253483"/>
            <a:ext cx="1875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15082"/>
            <a:ext cx="692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5/6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6253483"/>
            <a:ext cx="1875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15338" y="6215082"/>
            <a:ext cx="692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ritannic Bold" pitchFamily="34" charset="0"/>
              </a:rPr>
              <a:t>6/6</a:t>
            </a:r>
            <a:endParaRPr lang="en-US" altLang="ko-KR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6253483"/>
            <a:ext cx="18758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사랑하기 때문에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</cp:revision>
  <dcterms:created xsi:type="dcterms:W3CDTF">2009-12-02T15:36:59Z</dcterms:created>
  <dcterms:modified xsi:type="dcterms:W3CDTF">2009-12-02T15:43:47Z</dcterms:modified>
</cp:coreProperties>
</file>