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4840-5936-4160-9574-F47069B81597}" type="datetimeFigureOut">
              <a:rPr lang="ko-KR" altLang="en-US" smtClean="0"/>
              <a:pPr/>
              <a:t>2009-12-03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4428-7608-48AE-AD90-6743F813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4840-5936-4160-9574-F47069B81597}" type="datetimeFigureOut">
              <a:rPr lang="ko-KR" altLang="en-US" smtClean="0"/>
              <a:pPr/>
              <a:t>2009-12-03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4428-7608-48AE-AD90-6743F813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4840-5936-4160-9574-F47069B81597}" type="datetimeFigureOut">
              <a:rPr lang="ko-KR" altLang="en-US" smtClean="0"/>
              <a:pPr/>
              <a:t>2009-12-03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4428-7608-48AE-AD90-6743F813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4840-5936-4160-9574-F47069B81597}" type="datetimeFigureOut">
              <a:rPr lang="ko-KR" altLang="en-US" smtClean="0"/>
              <a:pPr/>
              <a:t>2009-12-03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4428-7608-48AE-AD90-6743F813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4840-5936-4160-9574-F47069B81597}" type="datetimeFigureOut">
              <a:rPr lang="ko-KR" altLang="en-US" smtClean="0"/>
              <a:pPr/>
              <a:t>2009-12-03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4428-7608-48AE-AD90-6743F813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4840-5936-4160-9574-F47069B81597}" type="datetimeFigureOut">
              <a:rPr lang="ko-KR" altLang="en-US" smtClean="0"/>
              <a:pPr/>
              <a:t>2009-12-03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4428-7608-48AE-AD90-6743F813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4840-5936-4160-9574-F47069B81597}" type="datetimeFigureOut">
              <a:rPr lang="ko-KR" altLang="en-US" smtClean="0"/>
              <a:pPr/>
              <a:t>2009-12-03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4428-7608-48AE-AD90-6743F813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4840-5936-4160-9574-F47069B81597}" type="datetimeFigureOut">
              <a:rPr lang="ko-KR" altLang="en-US" smtClean="0"/>
              <a:pPr/>
              <a:t>2009-12-03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4428-7608-48AE-AD90-6743F813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4840-5936-4160-9574-F47069B81597}" type="datetimeFigureOut">
              <a:rPr lang="ko-KR" altLang="en-US" smtClean="0"/>
              <a:pPr/>
              <a:t>2009-12-03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4428-7608-48AE-AD90-6743F813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4840-5936-4160-9574-F47069B81597}" type="datetimeFigureOut">
              <a:rPr lang="ko-KR" altLang="en-US" smtClean="0"/>
              <a:pPr/>
              <a:t>2009-12-03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4428-7608-48AE-AD90-6743F813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4840-5936-4160-9574-F47069B81597}" type="datetimeFigureOut">
              <a:rPr lang="ko-KR" altLang="en-US" smtClean="0"/>
              <a:pPr/>
              <a:t>2009-12-03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4428-7608-48AE-AD90-6743F813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F4840-5936-4160-9574-F47069B81597}" type="datetimeFigureOut">
              <a:rPr lang="ko-KR" altLang="en-US" smtClean="0"/>
              <a:pPr/>
              <a:t>2009-12-03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64428-7608-48AE-AD90-6743F813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그림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094"/>
            <a:ext cx="9144000" cy="4216228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28596" y="363660"/>
            <a:ext cx="41434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</a:rPr>
              <a:t>사랑하기 때문에</a:t>
            </a:r>
            <a:endParaRPr lang="en-US" altLang="ko-K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215338" y="6215082"/>
            <a:ext cx="6928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ritannic Bold" pitchFamily="34" charset="0"/>
              </a:rPr>
              <a:t>1/6</a:t>
            </a:r>
            <a:endParaRPr lang="en-US" altLang="ko-KR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9144000" cy="407264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215338" y="6215082"/>
            <a:ext cx="6928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ritannic Bold" pitchFamily="34" charset="0"/>
              </a:rPr>
              <a:t>2/6</a:t>
            </a:r>
            <a:endParaRPr lang="en-US" altLang="ko-KR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5" name="그림 4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2595" y="3500438"/>
            <a:ext cx="2607436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9144000" cy="400120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215338" y="6215082"/>
            <a:ext cx="6944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ritannic Bold" pitchFamily="34" charset="0"/>
              </a:rPr>
              <a:t>3/6</a:t>
            </a:r>
            <a:endParaRPr lang="en-US" altLang="ko-KR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3675"/>
            <a:ext cx="9144000" cy="428696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215338" y="6215082"/>
            <a:ext cx="6928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ritannic Bold" pitchFamily="34" charset="0"/>
              </a:rPr>
              <a:t>4/6</a:t>
            </a:r>
            <a:endParaRPr lang="en-US" altLang="ko-KR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5" name="그림 4" descr="3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3017541"/>
            <a:ext cx="3542690" cy="3840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43373" y="3530329"/>
            <a:ext cx="2357453" cy="3343836"/>
          </a:xfrm>
          <a:prstGeom prst="rect">
            <a:avLst/>
          </a:prstGeom>
        </p:spPr>
      </p:pic>
      <p:pic>
        <p:nvPicPr>
          <p:cNvPr id="2" name="그림 1" descr="그림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4"/>
            <a:ext cx="9144000" cy="450127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215338" y="6215082"/>
            <a:ext cx="6928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ritannic Bold" pitchFamily="34" charset="0"/>
              </a:rPr>
              <a:t>5/6</a:t>
            </a:r>
            <a:endParaRPr lang="en-US" altLang="ko-KR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14"/>
            <a:ext cx="9144000" cy="428696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215338" y="6215082"/>
            <a:ext cx="6928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ritannic Bold" pitchFamily="34" charset="0"/>
              </a:rPr>
              <a:t>6/6</a:t>
            </a:r>
            <a:endParaRPr lang="en-US" altLang="ko-KR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5" name="그림 4" descr="3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85720" y="3585829"/>
            <a:ext cx="2935585" cy="3272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</Words>
  <Application>Microsoft Office PowerPoint</Application>
  <PresentationFormat>화면 슬라이드 쇼(4:3)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행복한na</dc:creator>
  <cp:lastModifiedBy>韓國人</cp:lastModifiedBy>
  <cp:revision>4</cp:revision>
  <dcterms:created xsi:type="dcterms:W3CDTF">2009-12-02T15:36:59Z</dcterms:created>
  <dcterms:modified xsi:type="dcterms:W3CDTF">2009-12-02T23:54:56Z</dcterms:modified>
</cp:coreProperties>
</file>