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02C49-4F1A-48D1-A39E-DC6AB5E223B6}" type="datetimeFigureOut">
              <a:rPr lang="ko-KR" altLang="en-US" smtClean="0"/>
              <a:pPr/>
              <a:t>2009-10-16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5DD3B-D483-4016-B7AE-5678526B0E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3C410-076D-4FB7-996E-356AF6568786}" type="datetimeFigureOut">
              <a:rPr lang="ko-KR" altLang="en-US" smtClean="0"/>
              <a:pPr/>
              <a:t>2009-10-16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1EC42A-4CB3-460B-B138-23992378670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F3B4-07C9-40AE-A6E9-B11663308933}" type="datetimeFigureOut">
              <a:rPr lang="ko-KR" altLang="en-US" smtClean="0"/>
              <a:pPr/>
              <a:t>2009-10-16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FD59-F8A5-4948-ADD5-C1591FAB58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F3B4-07C9-40AE-A6E9-B11663308933}" type="datetimeFigureOut">
              <a:rPr lang="ko-KR" altLang="en-US" smtClean="0"/>
              <a:pPr/>
              <a:t>2009-10-16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FD59-F8A5-4948-ADD5-C1591FAB58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F3B4-07C9-40AE-A6E9-B11663308933}" type="datetimeFigureOut">
              <a:rPr lang="ko-KR" altLang="en-US" smtClean="0"/>
              <a:pPr/>
              <a:t>2009-10-16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FD59-F8A5-4948-ADD5-C1591FAB58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F3B4-07C9-40AE-A6E9-B11663308933}" type="datetimeFigureOut">
              <a:rPr lang="ko-KR" altLang="en-US" smtClean="0"/>
              <a:pPr/>
              <a:t>2009-10-16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FD59-F8A5-4948-ADD5-C1591FAB58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F3B4-07C9-40AE-A6E9-B11663308933}" type="datetimeFigureOut">
              <a:rPr lang="ko-KR" altLang="en-US" smtClean="0"/>
              <a:pPr/>
              <a:t>2009-10-16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FD59-F8A5-4948-ADD5-C1591FAB58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F3B4-07C9-40AE-A6E9-B11663308933}" type="datetimeFigureOut">
              <a:rPr lang="ko-KR" altLang="en-US" smtClean="0"/>
              <a:pPr/>
              <a:t>2009-10-16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FD59-F8A5-4948-ADD5-C1591FAB58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F3B4-07C9-40AE-A6E9-B11663308933}" type="datetimeFigureOut">
              <a:rPr lang="ko-KR" altLang="en-US" smtClean="0"/>
              <a:pPr/>
              <a:t>2009-10-16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FD59-F8A5-4948-ADD5-C1591FAB58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F3B4-07C9-40AE-A6E9-B11663308933}" type="datetimeFigureOut">
              <a:rPr lang="ko-KR" altLang="en-US" smtClean="0"/>
              <a:pPr/>
              <a:t>2009-10-16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FD59-F8A5-4948-ADD5-C1591FAB58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F3B4-07C9-40AE-A6E9-B11663308933}" type="datetimeFigureOut">
              <a:rPr lang="ko-KR" altLang="en-US" smtClean="0"/>
              <a:pPr/>
              <a:t>2009-10-16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FD59-F8A5-4948-ADD5-C1591FAB58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F3B4-07C9-40AE-A6E9-B11663308933}" type="datetimeFigureOut">
              <a:rPr lang="ko-KR" altLang="en-US" smtClean="0"/>
              <a:pPr/>
              <a:t>2009-10-16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FD59-F8A5-4948-ADD5-C1591FAB58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F3B4-07C9-40AE-A6E9-B11663308933}" type="datetimeFigureOut">
              <a:rPr lang="ko-KR" altLang="en-US" smtClean="0"/>
              <a:pPr/>
              <a:t>2009-10-16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FD59-F8A5-4948-ADD5-C1591FAB58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9F3B4-07C9-40AE-A6E9-B11663308933}" type="datetimeFigureOut">
              <a:rPr lang="ko-KR" altLang="en-US" smtClean="0"/>
              <a:pPr/>
              <a:t>2009-10-16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AFD59-F8A5-4948-ADD5-C1591FAB58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사랑이 없으면1.png"/>
          <p:cNvPicPr>
            <a:picLocks noChangeAspect="1"/>
          </p:cNvPicPr>
          <p:nvPr/>
        </p:nvPicPr>
        <p:blipFill>
          <a:blip r:embed="rId3"/>
          <a:srcRect l="1562" t="7990" r="1562" b="9303"/>
          <a:stretch>
            <a:fillRect/>
          </a:stretch>
        </p:blipFill>
        <p:spPr>
          <a:xfrm>
            <a:off x="357158" y="1142984"/>
            <a:ext cx="8429684" cy="4786346"/>
          </a:xfrm>
          <a:prstGeom prst="rect">
            <a:avLst/>
          </a:prstGeom>
          <a:effectLst>
            <a:glow rad="101600">
              <a:schemeClr val="accent6">
                <a:lumMod val="20000"/>
                <a:lumOff val="80000"/>
                <a:alpha val="60000"/>
              </a:schemeClr>
            </a:glow>
          </a:effectLst>
        </p:spPr>
      </p:pic>
      <p:sp>
        <p:nvSpPr>
          <p:cNvPr id="6" name="직사각형 5"/>
          <p:cNvSpPr/>
          <p:nvPr/>
        </p:nvSpPr>
        <p:spPr>
          <a:xfrm>
            <a:off x="785786" y="285728"/>
            <a:ext cx="3116558" cy="64633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3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Y울릉도M" pitchFamily="18" charset="-127"/>
                <a:ea typeface="HY울릉도M" pitchFamily="18" charset="-127"/>
              </a:rPr>
              <a:t>사랑이 없으면</a:t>
            </a:r>
            <a:endParaRPr lang="en-US" altLang="ko-KR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001024" y="5929330"/>
            <a:ext cx="753732" cy="52322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Y울릉도M" pitchFamily="18" charset="-127"/>
                <a:ea typeface="HY울릉도M" pitchFamily="18" charset="-127"/>
              </a:rPr>
              <a:t>1/4</a:t>
            </a:r>
            <a:endParaRPr lang="en-US" altLang="ko-KR" sz="2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사랑이 없으면2.png"/>
          <p:cNvPicPr>
            <a:picLocks noChangeAspect="1"/>
          </p:cNvPicPr>
          <p:nvPr/>
        </p:nvPicPr>
        <p:blipFill>
          <a:blip r:embed="rId2"/>
          <a:srcRect l="1562" t="7990" r="1562" b="9303"/>
          <a:stretch>
            <a:fillRect/>
          </a:stretch>
        </p:blipFill>
        <p:spPr>
          <a:xfrm>
            <a:off x="357158" y="1142984"/>
            <a:ext cx="8429684" cy="4786346"/>
          </a:xfrm>
          <a:prstGeom prst="rect">
            <a:avLst/>
          </a:prstGeom>
          <a:effectLst>
            <a:glow rad="101600">
              <a:schemeClr val="accent6">
                <a:lumMod val="20000"/>
                <a:lumOff val="80000"/>
                <a:alpha val="60000"/>
              </a:schemeClr>
            </a:glow>
          </a:effectLst>
        </p:spPr>
      </p:pic>
      <p:sp>
        <p:nvSpPr>
          <p:cNvPr id="4" name="직사각형 3"/>
          <p:cNvSpPr/>
          <p:nvPr/>
        </p:nvSpPr>
        <p:spPr>
          <a:xfrm>
            <a:off x="8001024" y="5929330"/>
            <a:ext cx="753732" cy="52322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Y울릉도M" pitchFamily="18" charset="-127"/>
                <a:ea typeface="HY울릉도M" pitchFamily="18" charset="-127"/>
              </a:rPr>
              <a:t>2/4</a:t>
            </a:r>
            <a:endParaRPr lang="en-US" altLang="ko-KR" sz="2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사랑이 없으면3.png"/>
          <p:cNvPicPr>
            <a:picLocks noChangeAspect="1"/>
          </p:cNvPicPr>
          <p:nvPr/>
        </p:nvPicPr>
        <p:blipFill>
          <a:blip r:embed="rId2"/>
          <a:srcRect l="1562" t="7990" r="1562" b="9303"/>
          <a:stretch>
            <a:fillRect/>
          </a:stretch>
        </p:blipFill>
        <p:spPr>
          <a:xfrm>
            <a:off x="357158" y="1142984"/>
            <a:ext cx="8429684" cy="4786346"/>
          </a:xfrm>
          <a:prstGeom prst="rect">
            <a:avLst/>
          </a:prstGeom>
          <a:effectLst>
            <a:glow rad="101600">
              <a:schemeClr val="accent6">
                <a:lumMod val="20000"/>
                <a:lumOff val="80000"/>
                <a:alpha val="60000"/>
              </a:schemeClr>
            </a:glow>
          </a:effectLst>
        </p:spPr>
      </p:pic>
      <p:sp>
        <p:nvSpPr>
          <p:cNvPr id="4" name="직사각형 3"/>
          <p:cNvSpPr/>
          <p:nvPr/>
        </p:nvSpPr>
        <p:spPr>
          <a:xfrm>
            <a:off x="8001024" y="5929330"/>
            <a:ext cx="753732" cy="52322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Y울릉도M" pitchFamily="18" charset="-127"/>
                <a:ea typeface="HY울릉도M" pitchFamily="18" charset="-127"/>
              </a:rPr>
              <a:t>3/4</a:t>
            </a:r>
            <a:endParaRPr lang="en-US" altLang="ko-KR" sz="2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사랑이 없으면4.png"/>
          <p:cNvPicPr>
            <a:picLocks noChangeAspect="1"/>
          </p:cNvPicPr>
          <p:nvPr/>
        </p:nvPicPr>
        <p:blipFill>
          <a:blip r:embed="rId2"/>
          <a:srcRect l="1562" t="7990" r="1562" b="9303"/>
          <a:stretch>
            <a:fillRect/>
          </a:stretch>
        </p:blipFill>
        <p:spPr>
          <a:xfrm>
            <a:off x="357158" y="1142984"/>
            <a:ext cx="8429684" cy="4786346"/>
          </a:xfrm>
          <a:prstGeom prst="rect">
            <a:avLst/>
          </a:prstGeom>
          <a:effectLst>
            <a:glow rad="101600">
              <a:schemeClr val="accent6">
                <a:lumMod val="20000"/>
                <a:lumOff val="80000"/>
                <a:alpha val="60000"/>
              </a:schemeClr>
            </a:glow>
          </a:effectLst>
        </p:spPr>
      </p:pic>
      <p:sp>
        <p:nvSpPr>
          <p:cNvPr id="4" name="직사각형 3"/>
          <p:cNvSpPr/>
          <p:nvPr/>
        </p:nvSpPr>
        <p:spPr>
          <a:xfrm>
            <a:off x="8001024" y="5929330"/>
            <a:ext cx="753732" cy="52322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Y울릉도M" pitchFamily="18" charset="-127"/>
                <a:ea typeface="HY울릉도M" pitchFamily="18" charset="-127"/>
              </a:rPr>
              <a:t>4/4</a:t>
            </a:r>
            <a:endParaRPr lang="en-US" altLang="ko-KR" sz="2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</Words>
  <Application>Microsoft Office PowerPoint</Application>
  <PresentationFormat>화면 슬라이드 쇼(4:3)</PresentationFormat>
  <Paragraphs>5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韓國人</cp:lastModifiedBy>
  <cp:revision>2</cp:revision>
  <dcterms:created xsi:type="dcterms:W3CDTF">2009-10-15T16:56:02Z</dcterms:created>
  <dcterms:modified xsi:type="dcterms:W3CDTF">2009-10-15T22:38:17Z</dcterms:modified>
</cp:coreProperties>
</file>