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0E2ED-6620-452A-9856-69198936E451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635A0-3FC8-4C86-AD58-B1AF7DCA03B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04499" cy="3023853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42844" y="6072206"/>
            <a:ext cx="10001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7" y="71414"/>
            <a:ext cx="9023717" cy="3860730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2844" y="6072206"/>
            <a:ext cx="12144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214290"/>
            <a:ext cx="9144032" cy="3950544"/>
            <a:chOff x="0" y="1199094"/>
            <a:chExt cx="9144032" cy="3950544"/>
          </a:xfrm>
        </p:grpSpPr>
        <p:pic>
          <p:nvPicPr>
            <p:cNvPr id="2" name="그림 1" descr="그림6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199094"/>
              <a:ext cx="9144032" cy="3950544"/>
            </a:xfrm>
            <a:prstGeom prst="rect">
              <a:avLst/>
            </a:prstGeom>
          </p:spPr>
        </p:pic>
        <p:sp>
          <p:nvSpPr>
            <p:cNvPr id="3" name="타원 2"/>
            <p:cNvSpPr/>
            <p:nvPr/>
          </p:nvSpPr>
          <p:spPr>
            <a:xfrm>
              <a:off x="7429520" y="2571744"/>
              <a:ext cx="357190" cy="4286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5" name="그림 4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42844" y="6072206"/>
            <a:ext cx="12144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8933" y="500042"/>
            <a:ext cx="9222933" cy="3143272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2844" y="6072206"/>
            <a:ext cx="10001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9144032" cy="3116382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2844" y="6072206"/>
            <a:ext cx="10001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646" y="714356"/>
            <a:ext cx="9242678" cy="3150001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2844" y="6072206"/>
            <a:ext cx="10001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144000" cy="3330072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2844" y="6072206"/>
            <a:ext cx="10001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9144000" cy="3147436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2844" y="6072206"/>
            <a:ext cx="10001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22" y="142852"/>
            <a:ext cx="9148354" cy="3309824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2844" y="6072206"/>
            <a:ext cx="10001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71414"/>
            <a:ext cx="9070877" cy="3685669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2844" y="6072206"/>
            <a:ext cx="10001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06" y="100153"/>
            <a:ext cx="9003310" cy="3900351"/>
          </a:xfrm>
          <a:prstGeom prst="rect">
            <a:avLst/>
          </a:prstGeom>
        </p:spPr>
      </p:pic>
      <p:pic>
        <p:nvPicPr>
          <p:cNvPr id="3" name="그림 2" descr="35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876"/>
            <a:ext cx="2828310" cy="306603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2844" y="6072206"/>
            <a:ext cx="10001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/11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</Words>
  <Application>Microsoft Office PowerPoint</Application>
  <PresentationFormat>화면 슬라이드 쇼(4:3)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2009-12-07T10:46:29Z</dcterms:created>
  <dcterms:modified xsi:type="dcterms:W3CDTF">2009-12-07T12:39:23Z</dcterms:modified>
</cp:coreProperties>
</file>