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2F3E7-68D1-43ED-ABB1-040C5DFF43B6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64977-7E09-45A5-B3E7-9E5E43947C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315B8-E834-4668-903D-2D8D03C70280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04CB1-E68F-4570-B1BC-6AE4304268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D0CF6-DEE7-4AE1-A337-D55E42F2CEF1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F09DB-EE31-4316-A2AF-635F2B5EEF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E6FA-E21F-423C-B6E3-858F34408BB8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780F-A9C0-4C3C-85C1-E265E54D48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38F4F-F6C5-4002-9F17-1389148120DC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FE57-1949-4B98-8CE5-0DABCF5CF6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341D4-3419-44EE-8798-5D87AF3F2F23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8D77-3B70-470C-ACB4-F8B4DF3C62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BFAFD-D145-4EA8-B208-B53FEA38A19B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1316-EB87-449B-9029-EEE2F841CF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623A7-CA3F-40B0-A559-6DAE013C0019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DD39E-BF23-40BC-9706-B4668D8E67E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51FC-75E8-471C-AB0F-C6C747CA60FA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5668-C482-4502-9DF6-70468770AB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2C72-786E-4CFD-B802-ABC0C92B0F54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A0F4-FB43-44A1-9B8A-D435AE47F0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F3CB6-CD16-4994-A312-AA9B630BDDE3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2FF0-A4BD-47C7-BADD-F6B73902BE5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52F4D56-A431-4868-B1D9-544E2C13775D}" type="datetimeFigureOut">
              <a:rPr lang="ko-KR" altLang="en-US"/>
              <a:pPr>
                <a:defRPr/>
              </a:pPr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6274CD-33CE-42C2-8509-FB74959A89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500034" y="214290"/>
            <a:ext cx="4105611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어두운 사망의 골짝에서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2052" name="그림 19" descr="그림1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3" y="1198563"/>
            <a:ext cx="8296275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직사각형 21"/>
          <p:cNvSpPr/>
          <p:nvPr/>
        </p:nvSpPr>
        <p:spPr>
          <a:xfrm>
            <a:off x="642910" y="2055540"/>
            <a:ext cx="603050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1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10/10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1267" name="그림 2" descr="그림6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1000108"/>
            <a:ext cx="8607425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3075" name="그림 4" descr="그림1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099" name="그림 2" descr="그림2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1142984"/>
            <a:ext cx="86201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123" name="그림 2" descr="그림2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1125541"/>
            <a:ext cx="8620125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147" name="그림 2" descr="그림3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1071546"/>
            <a:ext cx="860742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7171" name="그림 2" descr="그림4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1057277"/>
            <a:ext cx="85820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642910" y="1843077"/>
            <a:ext cx="603050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2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8195" name="그림 4" descr="그림4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8" y="1142984"/>
            <a:ext cx="90138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8/10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9219" name="그림 2" descr="그림5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1000108"/>
            <a:ext cx="862012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9/10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243" name="그림 2" descr="그림5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1214422"/>
            <a:ext cx="8620125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</Words>
  <Application>Microsoft Office PowerPoint</Application>
  <PresentationFormat>화면 슬라이드 쇼(4:3)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2010-03-13T14:04:18Z</dcterms:modified>
</cp:coreProperties>
</file>