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500034" y="214290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어두운 사망의 골짝에서</a:t>
            </a:r>
            <a:endParaRPr lang="en-US" altLang="ko-KR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" name="그림 1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14" y="785794"/>
            <a:ext cx="8295971" cy="2730782"/>
          </a:xfrm>
          <a:prstGeom prst="rect">
            <a:avLst/>
          </a:prstGeom>
        </p:spPr>
      </p:pic>
      <p:pic>
        <p:nvPicPr>
          <p:cNvPr id="21" name="그림 20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3571876"/>
            <a:ext cx="9144000" cy="2648229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642910" y="164305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707361"/>
            <a:ext cx="8606841" cy="54432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2030083"/>
            <a:ext cx="8606841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70" y="857232"/>
            <a:ext cx="8582459" cy="2657636"/>
          </a:xfrm>
          <a:prstGeom prst="rect">
            <a:avLst/>
          </a:prstGeom>
        </p:spPr>
      </p:pic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0" y="3628884"/>
            <a:ext cx="9015239" cy="265763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642910" y="164305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670788"/>
            <a:ext cx="8606841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1993510"/>
            <a:ext cx="8606841" cy="28709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2010-03-13T13:41:22Z</dcterms:modified>
</cp:coreProperties>
</file>