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EAFFE-7FBA-460C-A520-0074255E4FA4}" type="datetimeFigureOut">
              <a:rPr lang="ko-KR" altLang="en-US" smtClean="0"/>
              <a:t>2010-07-16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8124D-3661-4B22-A824-361106C5C0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0"/>
            <a:ext cx="9155113" cy="3240360"/>
            <a:chOff x="0" y="332656"/>
            <a:chExt cx="9155113" cy="3240360"/>
          </a:xfrm>
        </p:grpSpPr>
        <p:pic>
          <p:nvPicPr>
            <p:cNvPr id="1028" name="Picture 4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5269" b="35068"/>
            <a:stretch>
              <a:fillRect/>
            </a:stretch>
          </p:blipFill>
          <p:spPr bwMode="auto">
            <a:xfrm>
              <a:off x="0" y="692696"/>
              <a:ext cx="9155113" cy="2880320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2915816" y="332656"/>
              <a:ext cx="36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어두운 사망의 골짝에서</a:t>
              </a:r>
              <a:endParaRPr lang="ko-KR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3" cstate="print"/>
          <a:srcRect t="5063" b="34532"/>
          <a:stretch>
            <a:fillRect/>
          </a:stretch>
        </p:blipFill>
        <p:spPr bwMode="auto">
          <a:xfrm>
            <a:off x="-11113" y="332656"/>
            <a:ext cx="9155113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11113" y="260648"/>
            <a:ext cx="9155113" cy="2888853"/>
            <a:chOff x="0" y="404664"/>
            <a:chExt cx="9155113" cy="2888853"/>
          </a:xfrm>
        </p:grpSpPr>
        <p:pic>
          <p:nvPicPr>
            <p:cNvPr id="2050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3" cstate="print"/>
            <a:srcRect t="65468" b="3628"/>
            <a:stretch>
              <a:fillRect/>
            </a:stretch>
          </p:blipFill>
          <p:spPr bwMode="auto">
            <a:xfrm>
              <a:off x="0" y="404664"/>
              <a:ext cx="9155113" cy="1584176"/>
            </a:xfrm>
            <a:prstGeom prst="rect">
              <a:avLst/>
            </a:prstGeom>
            <a:noFill/>
          </p:spPr>
        </p:pic>
        <p:pic>
          <p:nvPicPr>
            <p:cNvPr id="5122" name="Picture 2" descr="C:\Documents and Settings\이지선\바탕 화면\그림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556792"/>
              <a:ext cx="9144000" cy="17367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3" cstate="print"/>
          <a:srcRect t="36165" b="4279"/>
          <a:stretch>
            <a:fillRect/>
          </a:stretch>
        </p:blipFill>
        <p:spPr bwMode="auto">
          <a:xfrm>
            <a:off x="0" y="332656"/>
            <a:ext cx="8978900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3" cstate="print"/>
          <a:srcRect t="4214" b="62072"/>
          <a:stretch>
            <a:fillRect/>
          </a:stretch>
        </p:blipFill>
        <p:spPr bwMode="auto">
          <a:xfrm>
            <a:off x="-11113" y="980728"/>
            <a:ext cx="9155113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</Words>
  <Application>Microsoft Office PowerPoint</Application>
  <PresentationFormat>화면 슬라이드 쇼(4:3)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3</cp:revision>
  <dcterms:created xsi:type="dcterms:W3CDTF">2010-07-16T09:25:51Z</dcterms:created>
  <dcterms:modified xsi:type="dcterms:W3CDTF">2010-07-16T09:54:35Z</dcterms:modified>
</cp:coreProperties>
</file>